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0" r:id="rId14"/>
    <p:sldId id="277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86FEC-A23A-4A7E-91E0-4DEE953A3B0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29810F-4310-4F9F-94B4-5A2EFA900E4F}">
      <dgm:prSet/>
      <dgm:spPr/>
      <dgm:t>
        <a:bodyPr/>
        <a:lstStyle/>
        <a:p>
          <a:pPr algn="just"/>
          <a:r>
            <a:rPr lang="pl-PL" dirty="0"/>
            <a:t>"</a:t>
          </a:r>
          <a:r>
            <a:rPr lang="pl-PL" dirty="0">
              <a:latin typeface="Georgia" panose="02040502050405020303" pitchFamily="18" charset="0"/>
            </a:rPr>
            <a:t>Steve </a:t>
          </a:r>
          <a:r>
            <a:rPr lang="pl-PL" dirty="0" err="1">
              <a:latin typeface="Georgia" panose="02040502050405020303" pitchFamily="18" charset="0"/>
            </a:rPr>
            <a:t>Jobs</a:t>
          </a:r>
          <a:r>
            <a:rPr lang="pl-PL" dirty="0">
              <a:latin typeface="Georgia" panose="02040502050405020303" pitchFamily="18" charset="0"/>
            </a:rPr>
            <a:t>" Walter Isaacson bardzo ciekawie przedstawia pasjonata tworzącego z grupą pasjonatów firmę, ideę powstawania nowych, ciekawych produktów.</a:t>
          </a:r>
          <a:endParaRPr lang="en-US" dirty="0">
            <a:latin typeface="Georgia" panose="02040502050405020303" pitchFamily="18" charset="0"/>
          </a:endParaRPr>
        </a:p>
      </dgm:t>
    </dgm:pt>
    <dgm:pt modelId="{D137978A-13D7-4594-84EA-998B8FF2FCA9}" type="parTrans" cxnId="{0AE86A49-BB17-4688-A283-FAAEC61099C1}">
      <dgm:prSet/>
      <dgm:spPr/>
      <dgm:t>
        <a:bodyPr/>
        <a:lstStyle/>
        <a:p>
          <a:endParaRPr lang="en-US"/>
        </a:p>
      </dgm:t>
    </dgm:pt>
    <dgm:pt modelId="{8CD9307D-0B62-4E1A-B5B0-B30195A5F843}" type="sibTrans" cxnId="{0AE86A49-BB17-4688-A283-FAAEC61099C1}">
      <dgm:prSet/>
      <dgm:spPr/>
      <dgm:t>
        <a:bodyPr/>
        <a:lstStyle/>
        <a:p>
          <a:endParaRPr lang="en-US"/>
        </a:p>
      </dgm:t>
    </dgm:pt>
    <dgm:pt modelId="{63A87E5A-DF17-4112-839F-E295BF8768EF}">
      <dgm:prSet/>
      <dgm:spPr/>
      <dgm:t>
        <a:bodyPr/>
        <a:lstStyle/>
        <a:p>
          <a:pPr algn="just"/>
          <a:r>
            <a:rPr lang="pl-PL" dirty="0"/>
            <a:t>„</a:t>
          </a:r>
          <a:r>
            <a:rPr lang="pl-PL" dirty="0">
              <a:latin typeface="Georgia" panose="02040502050405020303" pitchFamily="18" charset="0"/>
            </a:rPr>
            <a:t>Zakonnice odchodzą” po cichu ukazuje ona świat który my sobie wyobrażamy, a czasami okazuje się że jest inaczej.</a:t>
          </a:r>
          <a:endParaRPr lang="en-US" dirty="0">
            <a:latin typeface="Georgia" panose="02040502050405020303" pitchFamily="18" charset="0"/>
          </a:endParaRPr>
        </a:p>
      </dgm:t>
    </dgm:pt>
    <dgm:pt modelId="{F9EE0F15-466E-41E7-9BD1-75FB1B8B541D}" type="parTrans" cxnId="{17C80C6D-6383-4414-B875-D06A0C7BCC39}">
      <dgm:prSet/>
      <dgm:spPr/>
      <dgm:t>
        <a:bodyPr/>
        <a:lstStyle/>
        <a:p>
          <a:endParaRPr lang="en-US"/>
        </a:p>
      </dgm:t>
    </dgm:pt>
    <dgm:pt modelId="{88771799-3499-499C-B986-849AA6F40393}" type="sibTrans" cxnId="{17C80C6D-6383-4414-B875-D06A0C7BCC39}">
      <dgm:prSet/>
      <dgm:spPr/>
      <dgm:t>
        <a:bodyPr/>
        <a:lstStyle/>
        <a:p>
          <a:endParaRPr lang="en-US"/>
        </a:p>
      </dgm:t>
    </dgm:pt>
    <dgm:pt modelId="{4F644FEA-B7DD-475C-B646-A0FF0E358859}">
      <dgm:prSet/>
      <dgm:spPr/>
      <dgm:t>
        <a:bodyPr/>
        <a:lstStyle/>
        <a:p>
          <a:pPr algn="just"/>
          <a:r>
            <a:rPr lang="pl-PL" dirty="0">
              <a:latin typeface="Georgia" panose="02040502050405020303" pitchFamily="18" charset="0"/>
            </a:rPr>
            <a:t>Książkę poleciłabym dopiero po poznaniu preferencji drugiej osoby oraz jeżeli dana książka by mi się spodobała.</a:t>
          </a:r>
          <a:endParaRPr lang="en-US" dirty="0">
            <a:latin typeface="Georgia" panose="02040502050405020303" pitchFamily="18" charset="0"/>
          </a:endParaRPr>
        </a:p>
      </dgm:t>
    </dgm:pt>
    <dgm:pt modelId="{5C8EA80D-0FBB-47EF-AF1F-3D671D35AB2F}" type="parTrans" cxnId="{EE0F9A8C-86CB-43C7-A604-1A4A760A7CE3}">
      <dgm:prSet/>
      <dgm:spPr/>
      <dgm:t>
        <a:bodyPr/>
        <a:lstStyle/>
        <a:p>
          <a:endParaRPr lang="en-US"/>
        </a:p>
      </dgm:t>
    </dgm:pt>
    <dgm:pt modelId="{D8192AFF-39B2-479F-9DC0-6B7ADC96B0DF}" type="sibTrans" cxnId="{EE0F9A8C-86CB-43C7-A604-1A4A760A7CE3}">
      <dgm:prSet/>
      <dgm:spPr/>
      <dgm:t>
        <a:bodyPr/>
        <a:lstStyle/>
        <a:p>
          <a:endParaRPr lang="en-US"/>
        </a:p>
      </dgm:t>
    </dgm:pt>
    <dgm:pt modelId="{B3AFDEB7-84B7-4D01-9447-D191F3CB70A2}">
      <dgm:prSet/>
      <dgm:spPr/>
      <dgm:t>
        <a:bodyPr/>
        <a:lstStyle/>
        <a:p>
          <a:pPr algn="just"/>
          <a:r>
            <a:rPr lang="pl-PL" dirty="0"/>
            <a:t>,,</a:t>
          </a:r>
          <a:r>
            <a:rPr lang="pl-PL" dirty="0">
              <a:latin typeface="Georgia" panose="02040502050405020303" pitchFamily="18" charset="0"/>
            </a:rPr>
            <a:t>Bezsenność” ponieważ kocham, jak w książkach opisane są sesje terapeutyczne.</a:t>
          </a:r>
          <a:endParaRPr lang="en-US" dirty="0">
            <a:latin typeface="Georgia" panose="02040502050405020303" pitchFamily="18" charset="0"/>
          </a:endParaRPr>
        </a:p>
      </dgm:t>
    </dgm:pt>
    <dgm:pt modelId="{7C5B166D-A5BE-4AA1-B8BD-3DAA147F159D}" type="parTrans" cxnId="{3A4B7ADE-43D3-4F27-8E52-1A7D95167167}">
      <dgm:prSet/>
      <dgm:spPr/>
      <dgm:t>
        <a:bodyPr/>
        <a:lstStyle/>
        <a:p>
          <a:endParaRPr lang="en-US"/>
        </a:p>
      </dgm:t>
    </dgm:pt>
    <dgm:pt modelId="{E3A6BD97-1967-4047-8D73-A963ADC62C8A}" type="sibTrans" cxnId="{3A4B7ADE-43D3-4F27-8E52-1A7D95167167}">
      <dgm:prSet/>
      <dgm:spPr/>
      <dgm:t>
        <a:bodyPr/>
        <a:lstStyle/>
        <a:p>
          <a:endParaRPr lang="en-US"/>
        </a:p>
      </dgm:t>
    </dgm:pt>
    <dgm:pt modelId="{AA6EF3BF-7E14-42FD-84A1-64AE9A5DEBCF}" type="pres">
      <dgm:prSet presAssocID="{63186FEC-A23A-4A7E-91E0-4DEE953A3B0B}" presName="vert0" presStyleCnt="0">
        <dgm:presLayoutVars>
          <dgm:dir/>
          <dgm:animOne val="branch"/>
          <dgm:animLvl val="lvl"/>
        </dgm:presLayoutVars>
      </dgm:prSet>
      <dgm:spPr/>
    </dgm:pt>
    <dgm:pt modelId="{7541E5D0-6B76-435D-93DD-B54CBDE455FE}" type="pres">
      <dgm:prSet presAssocID="{B429810F-4310-4F9F-94B4-5A2EFA900E4F}" presName="thickLine" presStyleLbl="alignNode1" presStyleIdx="0" presStyleCnt="4"/>
      <dgm:spPr/>
    </dgm:pt>
    <dgm:pt modelId="{CAC56FCC-0DF9-460F-B0FB-3804E13DE3A0}" type="pres">
      <dgm:prSet presAssocID="{B429810F-4310-4F9F-94B4-5A2EFA900E4F}" presName="horz1" presStyleCnt="0"/>
      <dgm:spPr/>
    </dgm:pt>
    <dgm:pt modelId="{2275488C-8EB5-4A7F-B2BF-7A71853A0280}" type="pres">
      <dgm:prSet presAssocID="{B429810F-4310-4F9F-94B4-5A2EFA900E4F}" presName="tx1" presStyleLbl="revTx" presStyleIdx="0" presStyleCnt="4"/>
      <dgm:spPr/>
    </dgm:pt>
    <dgm:pt modelId="{BFED98BD-0AC2-42FA-8FF8-7474535C9AC2}" type="pres">
      <dgm:prSet presAssocID="{B429810F-4310-4F9F-94B4-5A2EFA900E4F}" presName="vert1" presStyleCnt="0"/>
      <dgm:spPr/>
    </dgm:pt>
    <dgm:pt modelId="{53236E82-C158-47C1-8B7B-9B91AD622D1D}" type="pres">
      <dgm:prSet presAssocID="{63A87E5A-DF17-4112-839F-E295BF8768EF}" presName="thickLine" presStyleLbl="alignNode1" presStyleIdx="1" presStyleCnt="4"/>
      <dgm:spPr/>
    </dgm:pt>
    <dgm:pt modelId="{40948C81-0C8F-4043-98BE-603FDCFECB7A}" type="pres">
      <dgm:prSet presAssocID="{63A87E5A-DF17-4112-839F-E295BF8768EF}" presName="horz1" presStyleCnt="0"/>
      <dgm:spPr/>
    </dgm:pt>
    <dgm:pt modelId="{F2202F42-FF3A-41B1-B97D-C623762FA409}" type="pres">
      <dgm:prSet presAssocID="{63A87E5A-DF17-4112-839F-E295BF8768EF}" presName="tx1" presStyleLbl="revTx" presStyleIdx="1" presStyleCnt="4"/>
      <dgm:spPr/>
    </dgm:pt>
    <dgm:pt modelId="{30C2DDC1-3E72-430D-96E1-248DDEFA47B6}" type="pres">
      <dgm:prSet presAssocID="{63A87E5A-DF17-4112-839F-E295BF8768EF}" presName="vert1" presStyleCnt="0"/>
      <dgm:spPr/>
    </dgm:pt>
    <dgm:pt modelId="{5B952FBE-3B9F-4891-B56F-189C39B30DC3}" type="pres">
      <dgm:prSet presAssocID="{4F644FEA-B7DD-475C-B646-A0FF0E358859}" presName="thickLine" presStyleLbl="alignNode1" presStyleIdx="2" presStyleCnt="4"/>
      <dgm:spPr/>
    </dgm:pt>
    <dgm:pt modelId="{3E309587-A979-433E-8783-7E7168E336EC}" type="pres">
      <dgm:prSet presAssocID="{4F644FEA-B7DD-475C-B646-A0FF0E358859}" presName="horz1" presStyleCnt="0"/>
      <dgm:spPr/>
    </dgm:pt>
    <dgm:pt modelId="{9900D470-253F-4644-990D-2EE819F82757}" type="pres">
      <dgm:prSet presAssocID="{4F644FEA-B7DD-475C-B646-A0FF0E358859}" presName="tx1" presStyleLbl="revTx" presStyleIdx="2" presStyleCnt="4"/>
      <dgm:spPr/>
    </dgm:pt>
    <dgm:pt modelId="{4F79F427-723A-42BA-B8F0-8EF5725A4CA7}" type="pres">
      <dgm:prSet presAssocID="{4F644FEA-B7DD-475C-B646-A0FF0E358859}" presName="vert1" presStyleCnt="0"/>
      <dgm:spPr/>
    </dgm:pt>
    <dgm:pt modelId="{229E646A-88B2-494C-A960-5DC81F98CDE4}" type="pres">
      <dgm:prSet presAssocID="{B3AFDEB7-84B7-4D01-9447-D191F3CB70A2}" presName="thickLine" presStyleLbl="alignNode1" presStyleIdx="3" presStyleCnt="4"/>
      <dgm:spPr/>
    </dgm:pt>
    <dgm:pt modelId="{CF6F974B-5DD0-4164-A1B3-D959856FB64E}" type="pres">
      <dgm:prSet presAssocID="{B3AFDEB7-84B7-4D01-9447-D191F3CB70A2}" presName="horz1" presStyleCnt="0"/>
      <dgm:spPr/>
    </dgm:pt>
    <dgm:pt modelId="{6D176A4D-3CCA-4A5A-9AB7-3CFD0932E9C0}" type="pres">
      <dgm:prSet presAssocID="{B3AFDEB7-84B7-4D01-9447-D191F3CB70A2}" presName="tx1" presStyleLbl="revTx" presStyleIdx="3" presStyleCnt="4"/>
      <dgm:spPr/>
    </dgm:pt>
    <dgm:pt modelId="{D1839B90-F831-4579-97F3-C11D563A4EDC}" type="pres">
      <dgm:prSet presAssocID="{B3AFDEB7-84B7-4D01-9447-D191F3CB70A2}" presName="vert1" presStyleCnt="0"/>
      <dgm:spPr/>
    </dgm:pt>
  </dgm:ptLst>
  <dgm:cxnLst>
    <dgm:cxn modelId="{15F9E910-8800-42E5-9EE3-F8BC0DD20C78}" type="presOf" srcId="{63186FEC-A23A-4A7E-91E0-4DEE953A3B0B}" destId="{AA6EF3BF-7E14-42FD-84A1-64AE9A5DEBCF}" srcOrd="0" destOrd="0" presId="urn:microsoft.com/office/officeart/2008/layout/LinedList"/>
    <dgm:cxn modelId="{0AE86A49-BB17-4688-A283-FAAEC61099C1}" srcId="{63186FEC-A23A-4A7E-91E0-4DEE953A3B0B}" destId="{B429810F-4310-4F9F-94B4-5A2EFA900E4F}" srcOrd="0" destOrd="0" parTransId="{D137978A-13D7-4594-84EA-998B8FF2FCA9}" sibTransId="{8CD9307D-0B62-4E1A-B5B0-B30195A5F843}"/>
    <dgm:cxn modelId="{17C80C6D-6383-4414-B875-D06A0C7BCC39}" srcId="{63186FEC-A23A-4A7E-91E0-4DEE953A3B0B}" destId="{63A87E5A-DF17-4112-839F-E295BF8768EF}" srcOrd="1" destOrd="0" parTransId="{F9EE0F15-466E-41E7-9BD1-75FB1B8B541D}" sibTransId="{88771799-3499-499C-B986-849AA6F40393}"/>
    <dgm:cxn modelId="{3BAA0256-831C-4D9E-B1AA-4B7FC0A58BE6}" type="presOf" srcId="{B429810F-4310-4F9F-94B4-5A2EFA900E4F}" destId="{2275488C-8EB5-4A7F-B2BF-7A71853A0280}" srcOrd="0" destOrd="0" presId="urn:microsoft.com/office/officeart/2008/layout/LinedList"/>
    <dgm:cxn modelId="{4563A97A-FC63-4116-B9A4-02B4C521B490}" type="presOf" srcId="{63A87E5A-DF17-4112-839F-E295BF8768EF}" destId="{F2202F42-FF3A-41B1-B97D-C623762FA409}" srcOrd="0" destOrd="0" presId="urn:microsoft.com/office/officeart/2008/layout/LinedList"/>
    <dgm:cxn modelId="{EE0F9A8C-86CB-43C7-A604-1A4A760A7CE3}" srcId="{63186FEC-A23A-4A7E-91E0-4DEE953A3B0B}" destId="{4F644FEA-B7DD-475C-B646-A0FF0E358859}" srcOrd="2" destOrd="0" parTransId="{5C8EA80D-0FBB-47EF-AF1F-3D671D35AB2F}" sibTransId="{D8192AFF-39B2-479F-9DC0-6B7ADC96B0DF}"/>
    <dgm:cxn modelId="{AC6A22D8-7636-443A-8856-BC22E5691583}" type="presOf" srcId="{4F644FEA-B7DD-475C-B646-A0FF0E358859}" destId="{9900D470-253F-4644-990D-2EE819F82757}" srcOrd="0" destOrd="0" presId="urn:microsoft.com/office/officeart/2008/layout/LinedList"/>
    <dgm:cxn modelId="{3A4B7ADE-43D3-4F27-8E52-1A7D95167167}" srcId="{63186FEC-A23A-4A7E-91E0-4DEE953A3B0B}" destId="{B3AFDEB7-84B7-4D01-9447-D191F3CB70A2}" srcOrd="3" destOrd="0" parTransId="{7C5B166D-A5BE-4AA1-B8BD-3DAA147F159D}" sibTransId="{E3A6BD97-1967-4047-8D73-A963ADC62C8A}"/>
    <dgm:cxn modelId="{106050E2-0C80-4FF8-8B45-875830C00BC3}" type="presOf" srcId="{B3AFDEB7-84B7-4D01-9447-D191F3CB70A2}" destId="{6D176A4D-3CCA-4A5A-9AB7-3CFD0932E9C0}" srcOrd="0" destOrd="0" presId="urn:microsoft.com/office/officeart/2008/layout/LinedList"/>
    <dgm:cxn modelId="{4E3509EF-D261-4DBE-BC21-40B478587B86}" type="presParOf" srcId="{AA6EF3BF-7E14-42FD-84A1-64AE9A5DEBCF}" destId="{7541E5D0-6B76-435D-93DD-B54CBDE455FE}" srcOrd="0" destOrd="0" presId="urn:microsoft.com/office/officeart/2008/layout/LinedList"/>
    <dgm:cxn modelId="{BE6758E2-AEB7-475F-8504-5D360EE94C12}" type="presParOf" srcId="{AA6EF3BF-7E14-42FD-84A1-64AE9A5DEBCF}" destId="{CAC56FCC-0DF9-460F-B0FB-3804E13DE3A0}" srcOrd="1" destOrd="0" presId="urn:microsoft.com/office/officeart/2008/layout/LinedList"/>
    <dgm:cxn modelId="{6B17E18E-E558-4F44-A08D-B80A2EEEA310}" type="presParOf" srcId="{CAC56FCC-0DF9-460F-B0FB-3804E13DE3A0}" destId="{2275488C-8EB5-4A7F-B2BF-7A71853A0280}" srcOrd="0" destOrd="0" presId="urn:microsoft.com/office/officeart/2008/layout/LinedList"/>
    <dgm:cxn modelId="{6A64218C-C49E-4D4D-B1D1-7231ECD8E944}" type="presParOf" srcId="{CAC56FCC-0DF9-460F-B0FB-3804E13DE3A0}" destId="{BFED98BD-0AC2-42FA-8FF8-7474535C9AC2}" srcOrd="1" destOrd="0" presId="urn:microsoft.com/office/officeart/2008/layout/LinedList"/>
    <dgm:cxn modelId="{88D96857-FB8A-47EB-97C0-BC2AA30AC0C5}" type="presParOf" srcId="{AA6EF3BF-7E14-42FD-84A1-64AE9A5DEBCF}" destId="{53236E82-C158-47C1-8B7B-9B91AD622D1D}" srcOrd="2" destOrd="0" presId="urn:microsoft.com/office/officeart/2008/layout/LinedList"/>
    <dgm:cxn modelId="{9DD472F7-D6DF-4599-A9E6-0A9A20ECDE75}" type="presParOf" srcId="{AA6EF3BF-7E14-42FD-84A1-64AE9A5DEBCF}" destId="{40948C81-0C8F-4043-98BE-603FDCFECB7A}" srcOrd="3" destOrd="0" presId="urn:microsoft.com/office/officeart/2008/layout/LinedList"/>
    <dgm:cxn modelId="{73806B39-C059-40A2-8417-F1BF21C32A98}" type="presParOf" srcId="{40948C81-0C8F-4043-98BE-603FDCFECB7A}" destId="{F2202F42-FF3A-41B1-B97D-C623762FA409}" srcOrd="0" destOrd="0" presId="urn:microsoft.com/office/officeart/2008/layout/LinedList"/>
    <dgm:cxn modelId="{062825E0-5A49-4FA2-8287-57C6EE1B86BD}" type="presParOf" srcId="{40948C81-0C8F-4043-98BE-603FDCFECB7A}" destId="{30C2DDC1-3E72-430D-96E1-248DDEFA47B6}" srcOrd="1" destOrd="0" presId="urn:microsoft.com/office/officeart/2008/layout/LinedList"/>
    <dgm:cxn modelId="{D7556EBE-D978-4E0E-A9AD-D57026BC520C}" type="presParOf" srcId="{AA6EF3BF-7E14-42FD-84A1-64AE9A5DEBCF}" destId="{5B952FBE-3B9F-4891-B56F-189C39B30DC3}" srcOrd="4" destOrd="0" presId="urn:microsoft.com/office/officeart/2008/layout/LinedList"/>
    <dgm:cxn modelId="{054BC473-51F7-4B21-8977-EA3921740ECD}" type="presParOf" srcId="{AA6EF3BF-7E14-42FD-84A1-64AE9A5DEBCF}" destId="{3E309587-A979-433E-8783-7E7168E336EC}" srcOrd="5" destOrd="0" presId="urn:microsoft.com/office/officeart/2008/layout/LinedList"/>
    <dgm:cxn modelId="{0469CAD0-1A8C-42E6-B221-03620BCF8D6B}" type="presParOf" srcId="{3E309587-A979-433E-8783-7E7168E336EC}" destId="{9900D470-253F-4644-990D-2EE819F82757}" srcOrd="0" destOrd="0" presId="urn:microsoft.com/office/officeart/2008/layout/LinedList"/>
    <dgm:cxn modelId="{B4DEE068-2FFE-4904-8FC7-0EC6CB601DF0}" type="presParOf" srcId="{3E309587-A979-433E-8783-7E7168E336EC}" destId="{4F79F427-723A-42BA-B8F0-8EF5725A4CA7}" srcOrd="1" destOrd="0" presId="urn:microsoft.com/office/officeart/2008/layout/LinedList"/>
    <dgm:cxn modelId="{BB363ACC-67C7-4E15-851A-026149D5F473}" type="presParOf" srcId="{AA6EF3BF-7E14-42FD-84A1-64AE9A5DEBCF}" destId="{229E646A-88B2-494C-A960-5DC81F98CDE4}" srcOrd="6" destOrd="0" presId="urn:microsoft.com/office/officeart/2008/layout/LinedList"/>
    <dgm:cxn modelId="{8C244DC1-417C-431C-847B-641CB559BA01}" type="presParOf" srcId="{AA6EF3BF-7E14-42FD-84A1-64AE9A5DEBCF}" destId="{CF6F974B-5DD0-4164-A1B3-D959856FB64E}" srcOrd="7" destOrd="0" presId="urn:microsoft.com/office/officeart/2008/layout/LinedList"/>
    <dgm:cxn modelId="{4B4607E3-62A5-418C-89F7-5C2F6BF76769}" type="presParOf" srcId="{CF6F974B-5DD0-4164-A1B3-D959856FB64E}" destId="{6D176A4D-3CCA-4A5A-9AB7-3CFD0932E9C0}" srcOrd="0" destOrd="0" presId="urn:microsoft.com/office/officeart/2008/layout/LinedList"/>
    <dgm:cxn modelId="{2CA521D6-BBF8-479E-B931-89D2AC0C235C}" type="presParOf" srcId="{CF6F974B-5DD0-4164-A1B3-D959856FB64E}" destId="{D1839B90-F831-4579-97F3-C11D563A4E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A9B4F-E20A-4226-8F45-0AACC94E1183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A161E0-AF5D-4B01-A6E2-12C51216AFB8}">
      <dgm:prSet/>
      <dgm:spPr/>
      <dgm:t>
        <a:bodyPr/>
        <a:lstStyle/>
        <a:p>
          <a:r>
            <a:rPr lang="pl-PL">
              <a:latin typeface="Georgia" panose="02040502050405020303" pitchFamily="18" charset="0"/>
            </a:rPr>
            <a:t>„Harry Potter”, bo ma wiele motywów.</a:t>
          </a:r>
          <a:endParaRPr lang="en-US">
            <a:latin typeface="Georgia" panose="02040502050405020303" pitchFamily="18" charset="0"/>
          </a:endParaRPr>
        </a:p>
      </dgm:t>
    </dgm:pt>
    <dgm:pt modelId="{6E7096AF-B6DA-4503-A507-69FFFF554C06}" type="parTrans" cxnId="{6EDC290F-B0A6-4722-8351-C1DFB6FA8C63}">
      <dgm:prSet/>
      <dgm:spPr/>
      <dgm:t>
        <a:bodyPr/>
        <a:lstStyle/>
        <a:p>
          <a:endParaRPr lang="en-US"/>
        </a:p>
      </dgm:t>
    </dgm:pt>
    <dgm:pt modelId="{05F13D5C-BB81-4981-9123-F64D70BC2228}" type="sibTrans" cxnId="{6EDC290F-B0A6-4722-8351-C1DFB6FA8C63}">
      <dgm:prSet/>
      <dgm:spPr/>
      <dgm:t>
        <a:bodyPr/>
        <a:lstStyle/>
        <a:p>
          <a:endParaRPr lang="en-US"/>
        </a:p>
      </dgm:t>
    </dgm:pt>
    <dgm:pt modelId="{A335DC29-5DFB-453C-8E3E-7D559B32F878}">
      <dgm:prSet/>
      <dgm:spPr/>
      <dgm:t>
        <a:bodyPr/>
        <a:lstStyle/>
        <a:p>
          <a:r>
            <a:rPr lang="pl-PL"/>
            <a:t>"</a:t>
          </a:r>
          <a:r>
            <a:rPr lang="pl-PL">
              <a:latin typeface="Georgia" panose="02040502050405020303" pitchFamily="18" charset="0"/>
            </a:rPr>
            <a:t>Margo" - Taryn Fisher, ponieważ ma wiele ciekawych zwrotów akcji.</a:t>
          </a:r>
          <a:endParaRPr lang="en-US">
            <a:latin typeface="Georgia" panose="02040502050405020303" pitchFamily="18" charset="0"/>
          </a:endParaRPr>
        </a:p>
      </dgm:t>
    </dgm:pt>
    <dgm:pt modelId="{8A2C3719-E06D-4A98-A776-B1091837C215}" type="parTrans" cxnId="{BFFA5841-37B6-487F-B9F9-44DE2132B750}">
      <dgm:prSet/>
      <dgm:spPr/>
      <dgm:t>
        <a:bodyPr/>
        <a:lstStyle/>
        <a:p>
          <a:endParaRPr lang="en-US"/>
        </a:p>
      </dgm:t>
    </dgm:pt>
    <dgm:pt modelId="{C25C3D62-8A8C-47F3-B561-702110E65DF9}" type="sibTrans" cxnId="{BFFA5841-37B6-487F-B9F9-44DE2132B750}">
      <dgm:prSet/>
      <dgm:spPr/>
      <dgm:t>
        <a:bodyPr/>
        <a:lstStyle/>
        <a:p>
          <a:endParaRPr lang="en-US"/>
        </a:p>
      </dgm:t>
    </dgm:pt>
    <dgm:pt modelId="{ED0312E9-4D25-429B-999A-8DDC06E15EF5}">
      <dgm:prSet/>
      <dgm:spPr/>
      <dgm:t>
        <a:bodyPr/>
        <a:lstStyle/>
        <a:p>
          <a:r>
            <a:rPr lang="pl-PL"/>
            <a:t>„</a:t>
          </a:r>
          <a:r>
            <a:rPr lang="pl-PL">
              <a:latin typeface="Georgia" panose="02040502050405020303" pitchFamily="18" charset="0"/>
            </a:rPr>
            <a:t>Marzyciel”- to książka idealna dla każdego</a:t>
          </a:r>
          <a:r>
            <a:rPr lang="pl-PL"/>
            <a:t>.</a:t>
          </a:r>
          <a:endParaRPr lang="en-US"/>
        </a:p>
      </dgm:t>
    </dgm:pt>
    <dgm:pt modelId="{0BF3591D-61FA-422D-B5A7-892D34213AD4}" type="parTrans" cxnId="{86C8E433-8A69-4BF5-83B1-B61443B670B7}">
      <dgm:prSet/>
      <dgm:spPr/>
      <dgm:t>
        <a:bodyPr/>
        <a:lstStyle/>
        <a:p>
          <a:endParaRPr lang="en-US"/>
        </a:p>
      </dgm:t>
    </dgm:pt>
    <dgm:pt modelId="{079503EF-8FD7-46FF-ABEB-9C476A5716FA}" type="sibTrans" cxnId="{86C8E433-8A69-4BF5-83B1-B61443B670B7}">
      <dgm:prSet/>
      <dgm:spPr/>
      <dgm:t>
        <a:bodyPr/>
        <a:lstStyle/>
        <a:p>
          <a:endParaRPr lang="en-US"/>
        </a:p>
      </dgm:t>
    </dgm:pt>
    <dgm:pt modelId="{36D79DBA-3568-4580-BBA8-33182E8D25B1}">
      <dgm:prSet/>
      <dgm:spPr/>
      <dgm:t>
        <a:bodyPr/>
        <a:lstStyle/>
        <a:p>
          <a:r>
            <a:rPr lang="pl-PL"/>
            <a:t>"</a:t>
          </a:r>
          <a:r>
            <a:rPr lang="pl-PL">
              <a:latin typeface="Georgia" panose="02040502050405020303" pitchFamily="18" charset="0"/>
            </a:rPr>
            <a:t>Ciało„ - świetna popularno-naukowa książka.</a:t>
          </a:r>
          <a:endParaRPr lang="en-US">
            <a:latin typeface="Georgia" panose="02040502050405020303" pitchFamily="18" charset="0"/>
          </a:endParaRPr>
        </a:p>
      </dgm:t>
    </dgm:pt>
    <dgm:pt modelId="{EEE5F31E-3E2B-41C9-941E-94E5EA48FAA1}" type="parTrans" cxnId="{408B071A-EEDE-4CC4-848D-EE3BA7C809B0}">
      <dgm:prSet/>
      <dgm:spPr/>
      <dgm:t>
        <a:bodyPr/>
        <a:lstStyle/>
        <a:p>
          <a:endParaRPr lang="en-US"/>
        </a:p>
      </dgm:t>
    </dgm:pt>
    <dgm:pt modelId="{5C7F2D34-6C03-4699-8E8F-98CF481B363E}" type="sibTrans" cxnId="{408B071A-EEDE-4CC4-848D-EE3BA7C809B0}">
      <dgm:prSet/>
      <dgm:spPr/>
      <dgm:t>
        <a:bodyPr/>
        <a:lstStyle/>
        <a:p>
          <a:endParaRPr lang="en-US"/>
        </a:p>
      </dgm:t>
    </dgm:pt>
    <dgm:pt modelId="{2E761CD4-CBB7-4C11-BD8C-53171238C196}">
      <dgm:prSet/>
      <dgm:spPr/>
      <dgm:t>
        <a:bodyPr/>
        <a:lstStyle/>
        <a:p>
          <a:pPr algn="just"/>
          <a:r>
            <a:rPr lang="pl-PL" dirty="0"/>
            <a:t>"</a:t>
          </a:r>
          <a:r>
            <a:rPr lang="pl-PL" dirty="0">
              <a:latin typeface="Georgia" panose="02040502050405020303" pitchFamily="18" charset="0"/>
            </a:rPr>
            <a:t>Otoczeni przez idiotów", ponieważ to książka o rozpoznawaniu typów ludzi. W ten sposób ludzie będą nawzajem bardziej rozumieć innych.</a:t>
          </a:r>
          <a:endParaRPr lang="en-US" dirty="0">
            <a:latin typeface="Georgia" panose="02040502050405020303" pitchFamily="18" charset="0"/>
          </a:endParaRPr>
        </a:p>
      </dgm:t>
    </dgm:pt>
    <dgm:pt modelId="{F410844F-F298-4268-9A9E-B6DED2B8A207}" type="parTrans" cxnId="{65172D7E-85C5-4A0F-8154-84F261D73C1E}">
      <dgm:prSet/>
      <dgm:spPr/>
      <dgm:t>
        <a:bodyPr/>
        <a:lstStyle/>
        <a:p>
          <a:endParaRPr lang="en-US"/>
        </a:p>
      </dgm:t>
    </dgm:pt>
    <dgm:pt modelId="{72A7A613-A45A-46BF-855F-F0F55F5D6818}" type="sibTrans" cxnId="{65172D7E-85C5-4A0F-8154-84F261D73C1E}">
      <dgm:prSet/>
      <dgm:spPr/>
      <dgm:t>
        <a:bodyPr/>
        <a:lstStyle/>
        <a:p>
          <a:endParaRPr lang="en-US"/>
        </a:p>
      </dgm:t>
    </dgm:pt>
    <dgm:pt modelId="{03A5489D-74EA-45BE-8DEE-CAA7F8C01448}">
      <dgm:prSet/>
      <dgm:spPr/>
      <dgm:t>
        <a:bodyPr/>
        <a:lstStyle/>
        <a:p>
          <a:pPr algn="just"/>
          <a:r>
            <a:rPr lang="pl-PL" dirty="0">
              <a:latin typeface="Georgia" panose="02040502050405020303" pitchFamily="18" charset="0"/>
            </a:rPr>
            <a:t>Serię "Harry Potter", ponieważ jest cudowna, zabiera w inny świat, uwielbiam ją.</a:t>
          </a:r>
          <a:endParaRPr lang="en-US" dirty="0">
            <a:latin typeface="Georgia" panose="02040502050405020303" pitchFamily="18" charset="0"/>
          </a:endParaRPr>
        </a:p>
      </dgm:t>
    </dgm:pt>
    <dgm:pt modelId="{96E90B8B-E9F2-4ABA-95E1-70A32FD33CE2}" type="parTrans" cxnId="{470F81B5-46CB-4EF7-ADD3-767D5A2C9D9A}">
      <dgm:prSet/>
      <dgm:spPr/>
      <dgm:t>
        <a:bodyPr/>
        <a:lstStyle/>
        <a:p>
          <a:endParaRPr lang="en-US"/>
        </a:p>
      </dgm:t>
    </dgm:pt>
    <dgm:pt modelId="{752B4E23-1E3A-491C-8EF1-5B36512A5368}" type="sibTrans" cxnId="{470F81B5-46CB-4EF7-ADD3-767D5A2C9D9A}">
      <dgm:prSet/>
      <dgm:spPr/>
      <dgm:t>
        <a:bodyPr/>
        <a:lstStyle/>
        <a:p>
          <a:endParaRPr lang="en-US"/>
        </a:p>
      </dgm:t>
    </dgm:pt>
    <dgm:pt modelId="{DB6D383D-4DFC-49F7-B75D-35DF0B07EBFF}" type="pres">
      <dgm:prSet presAssocID="{E46A9B4F-E20A-4226-8F45-0AACC94E1183}" presName="vert0" presStyleCnt="0">
        <dgm:presLayoutVars>
          <dgm:dir/>
          <dgm:animOne val="branch"/>
          <dgm:animLvl val="lvl"/>
        </dgm:presLayoutVars>
      </dgm:prSet>
      <dgm:spPr/>
    </dgm:pt>
    <dgm:pt modelId="{B5BAFF97-3656-4A15-AC6D-440737BA333C}" type="pres">
      <dgm:prSet presAssocID="{B9A161E0-AF5D-4B01-A6E2-12C51216AFB8}" presName="thickLine" presStyleLbl="alignNode1" presStyleIdx="0" presStyleCnt="6"/>
      <dgm:spPr/>
    </dgm:pt>
    <dgm:pt modelId="{220F43E0-967A-43BB-B352-23E14063ECB0}" type="pres">
      <dgm:prSet presAssocID="{B9A161E0-AF5D-4B01-A6E2-12C51216AFB8}" presName="horz1" presStyleCnt="0"/>
      <dgm:spPr/>
    </dgm:pt>
    <dgm:pt modelId="{80B7AC19-6C10-45D1-B962-25CE2AF44495}" type="pres">
      <dgm:prSet presAssocID="{B9A161E0-AF5D-4B01-A6E2-12C51216AFB8}" presName="tx1" presStyleLbl="revTx" presStyleIdx="0" presStyleCnt="6"/>
      <dgm:spPr/>
    </dgm:pt>
    <dgm:pt modelId="{21C90745-6AAE-4F64-A7E3-72FDC0232F14}" type="pres">
      <dgm:prSet presAssocID="{B9A161E0-AF5D-4B01-A6E2-12C51216AFB8}" presName="vert1" presStyleCnt="0"/>
      <dgm:spPr/>
    </dgm:pt>
    <dgm:pt modelId="{F244C541-47B8-465A-AD56-38280E5016CC}" type="pres">
      <dgm:prSet presAssocID="{A335DC29-5DFB-453C-8E3E-7D559B32F878}" presName="thickLine" presStyleLbl="alignNode1" presStyleIdx="1" presStyleCnt="6"/>
      <dgm:spPr/>
    </dgm:pt>
    <dgm:pt modelId="{42FD297B-54D8-4331-B7A9-38E244DBC128}" type="pres">
      <dgm:prSet presAssocID="{A335DC29-5DFB-453C-8E3E-7D559B32F878}" presName="horz1" presStyleCnt="0"/>
      <dgm:spPr/>
    </dgm:pt>
    <dgm:pt modelId="{7AFFE1AC-183D-41D0-BD9F-9F12DE85D592}" type="pres">
      <dgm:prSet presAssocID="{A335DC29-5DFB-453C-8E3E-7D559B32F878}" presName="tx1" presStyleLbl="revTx" presStyleIdx="1" presStyleCnt="6"/>
      <dgm:spPr/>
    </dgm:pt>
    <dgm:pt modelId="{0CBC7AE8-F02B-43C8-8F41-8254D1BC624A}" type="pres">
      <dgm:prSet presAssocID="{A335DC29-5DFB-453C-8E3E-7D559B32F878}" presName="vert1" presStyleCnt="0"/>
      <dgm:spPr/>
    </dgm:pt>
    <dgm:pt modelId="{E296A6B3-DDBB-484E-9313-5B636D0FC488}" type="pres">
      <dgm:prSet presAssocID="{ED0312E9-4D25-429B-999A-8DDC06E15EF5}" presName="thickLine" presStyleLbl="alignNode1" presStyleIdx="2" presStyleCnt="6"/>
      <dgm:spPr/>
    </dgm:pt>
    <dgm:pt modelId="{418DFFC2-BFCA-4062-9164-8698E4C15CE1}" type="pres">
      <dgm:prSet presAssocID="{ED0312E9-4D25-429B-999A-8DDC06E15EF5}" presName="horz1" presStyleCnt="0"/>
      <dgm:spPr/>
    </dgm:pt>
    <dgm:pt modelId="{611E2C0D-1D5E-489C-9FB4-FFEDA96AB6E7}" type="pres">
      <dgm:prSet presAssocID="{ED0312E9-4D25-429B-999A-8DDC06E15EF5}" presName="tx1" presStyleLbl="revTx" presStyleIdx="2" presStyleCnt="6"/>
      <dgm:spPr/>
    </dgm:pt>
    <dgm:pt modelId="{E84E3970-182E-4AE2-95E5-5641ECF07A59}" type="pres">
      <dgm:prSet presAssocID="{ED0312E9-4D25-429B-999A-8DDC06E15EF5}" presName="vert1" presStyleCnt="0"/>
      <dgm:spPr/>
    </dgm:pt>
    <dgm:pt modelId="{0C8A17FB-3B7F-4F5B-AFCF-4152BFCFC090}" type="pres">
      <dgm:prSet presAssocID="{36D79DBA-3568-4580-BBA8-33182E8D25B1}" presName="thickLine" presStyleLbl="alignNode1" presStyleIdx="3" presStyleCnt="6"/>
      <dgm:spPr/>
    </dgm:pt>
    <dgm:pt modelId="{1B9C9A1F-090C-4C48-B1A7-1C99BA3BFF87}" type="pres">
      <dgm:prSet presAssocID="{36D79DBA-3568-4580-BBA8-33182E8D25B1}" presName="horz1" presStyleCnt="0"/>
      <dgm:spPr/>
    </dgm:pt>
    <dgm:pt modelId="{684FA569-C511-4D91-B5CE-9C2AC909DC13}" type="pres">
      <dgm:prSet presAssocID="{36D79DBA-3568-4580-BBA8-33182E8D25B1}" presName="tx1" presStyleLbl="revTx" presStyleIdx="3" presStyleCnt="6"/>
      <dgm:spPr/>
    </dgm:pt>
    <dgm:pt modelId="{65540392-20F7-4BFE-96EB-FEFC9976D178}" type="pres">
      <dgm:prSet presAssocID="{36D79DBA-3568-4580-BBA8-33182E8D25B1}" presName="vert1" presStyleCnt="0"/>
      <dgm:spPr/>
    </dgm:pt>
    <dgm:pt modelId="{AFBA1838-5A30-4F33-856C-1376CCA8DD68}" type="pres">
      <dgm:prSet presAssocID="{2E761CD4-CBB7-4C11-BD8C-53171238C196}" presName="thickLine" presStyleLbl="alignNode1" presStyleIdx="4" presStyleCnt="6"/>
      <dgm:spPr/>
    </dgm:pt>
    <dgm:pt modelId="{D23C9A82-849F-4687-B45B-5643AF05B570}" type="pres">
      <dgm:prSet presAssocID="{2E761CD4-CBB7-4C11-BD8C-53171238C196}" presName="horz1" presStyleCnt="0"/>
      <dgm:spPr/>
    </dgm:pt>
    <dgm:pt modelId="{85B9B0B2-0D84-4CFF-A40D-5A055E7E78D5}" type="pres">
      <dgm:prSet presAssocID="{2E761CD4-CBB7-4C11-BD8C-53171238C196}" presName="tx1" presStyleLbl="revTx" presStyleIdx="4" presStyleCnt="6"/>
      <dgm:spPr/>
    </dgm:pt>
    <dgm:pt modelId="{EED160A6-A101-4DA8-954F-6084477B26E7}" type="pres">
      <dgm:prSet presAssocID="{2E761CD4-CBB7-4C11-BD8C-53171238C196}" presName="vert1" presStyleCnt="0"/>
      <dgm:spPr/>
    </dgm:pt>
    <dgm:pt modelId="{9F470279-B1ED-4A61-A9D3-B602D7BD2D99}" type="pres">
      <dgm:prSet presAssocID="{03A5489D-74EA-45BE-8DEE-CAA7F8C01448}" presName="thickLine" presStyleLbl="alignNode1" presStyleIdx="5" presStyleCnt="6"/>
      <dgm:spPr/>
    </dgm:pt>
    <dgm:pt modelId="{FEEE1C9E-305B-4728-BAAD-A7981C6E47D3}" type="pres">
      <dgm:prSet presAssocID="{03A5489D-74EA-45BE-8DEE-CAA7F8C01448}" presName="horz1" presStyleCnt="0"/>
      <dgm:spPr/>
    </dgm:pt>
    <dgm:pt modelId="{09555706-7444-4101-9EE5-D1072526916F}" type="pres">
      <dgm:prSet presAssocID="{03A5489D-74EA-45BE-8DEE-CAA7F8C01448}" presName="tx1" presStyleLbl="revTx" presStyleIdx="5" presStyleCnt="6"/>
      <dgm:spPr/>
    </dgm:pt>
    <dgm:pt modelId="{D5A9DA99-9D07-4F1B-B19F-3B79DD3EB0F1}" type="pres">
      <dgm:prSet presAssocID="{03A5489D-74EA-45BE-8DEE-CAA7F8C01448}" presName="vert1" presStyleCnt="0"/>
      <dgm:spPr/>
    </dgm:pt>
  </dgm:ptLst>
  <dgm:cxnLst>
    <dgm:cxn modelId="{5EC6500C-40C3-4D6C-AF72-930F47265FC8}" type="presOf" srcId="{A335DC29-5DFB-453C-8E3E-7D559B32F878}" destId="{7AFFE1AC-183D-41D0-BD9F-9F12DE85D592}" srcOrd="0" destOrd="0" presId="urn:microsoft.com/office/officeart/2008/layout/LinedList"/>
    <dgm:cxn modelId="{6EDC290F-B0A6-4722-8351-C1DFB6FA8C63}" srcId="{E46A9B4F-E20A-4226-8F45-0AACC94E1183}" destId="{B9A161E0-AF5D-4B01-A6E2-12C51216AFB8}" srcOrd="0" destOrd="0" parTransId="{6E7096AF-B6DA-4503-A507-69FFFF554C06}" sibTransId="{05F13D5C-BB81-4981-9123-F64D70BC2228}"/>
    <dgm:cxn modelId="{408B071A-EEDE-4CC4-848D-EE3BA7C809B0}" srcId="{E46A9B4F-E20A-4226-8F45-0AACC94E1183}" destId="{36D79DBA-3568-4580-BBA8-33182E8D25B1}" srcOrd="3" destOrd="0" parTransId="{EEE5F31E-3E2B-41C9-941E-94E5EA48FAA1}" sibTransId="{5C7F2D34-6C03-4699-8E8F-98CF481B363E}"/>
    <dgm:cxn modelId="{3534B91B-2418-43FD-B0A8-CA72779FA51B}" type="presOf" srcId="{B9A161E0-AF5D-4B01-A6E2-12C51216AFB8}" destId="{80B7AC19-6C10-45D1-B962-25CE2AF44495}" srcOrd="0" destOrd="0" presId="urn:microsoft.com/office/officeart/2008/layout/LinedList"/>
    <dgm:cxn modelId="{86C8E433-8A69-4BF5-83B1-B61443B670B7}" srcId="{E46A9B4F-E20A-4226-8F45-0AACC94E1183}" destId="{ED0312E9-4D25-429B-999A-8DDC06E15EF5}" srcOrd="2" destOrd="0" parTransId="{0BF3591D-61FA-422D-B5A7-892D34213AD4}" sibTransId="{079503EF-8FD7-46FF-ABEB-9C476A5716FA}"/>
    <dgm:cxn modelId="{BFFA5841-37B6-487F-B9F9-44DE2132B750}" srcId="{E46A9B4F-E20A-4226-8F45-0AACC94E1183}" destId="{A335DC29-5DFB-453C-8E3E-7D559B32F878}" srcOrd="1" destOrd="0" parTransId="{8A2C3719-E06D-4A98-A776-B1091837C215}" sibTransId="{C25C3D62-8A8C-47F3-B561-702110E65DF9}"/>
    <dgm:cxn modelId="{65172D7E-85C5-4A0F-8154-84F261D73C1E}" srcId="{E46A9B4F-E20A-4226-8F45-0AACC94E1183}" destId="{2E761CD4-CBB7-4C11-BD8C-53171238C196}" srcOrd="4" destOrd="0" parTransId="{F410844F-F298-4268-9A9E-B6DED2B8A207}" sibTransId="{72A7A613-A45A-46BF-855F-F0F55F5D6818}"/>
    <dgm:cxn modelId="{02C6D781-C978-4C7B-96AC-CA45D53A8AB4}" type="presOf" srcId="{ED0312E9-4D25-429B-999A-8DDC06E15EF5}" destId="{611E2C0D-1D5E-489C-9FB4-FFEDA96AB6E7}" srcOrd="0" destOrd="0" presId="urn:microsoft.com/office/officeart/2008/layout/LinedList"/>
    <dgm:cxn modelId="{06747A9C-8AFE-430A-9F5C-DE4769AE9509}" type="presOf" srcId="{36D79DBA-3568-4580-BBA8-33182E8D25B1}" destId="{684FA569-C511-4D91-B5CE-9C2AC909DC13}" srcOrd="0" destOrd="0" presId="urn:microsoft.com/office/officeart/2008/layout/LinedList"/>
    <dgm:cxn modelId="{8954B7AE-3FF6-451B-9AAE-DAD7EE8B3971}" type="presOf" srcId="{E46A9B4F-E20A-4226-8F45-0AACC94E1183}" destId="{DB6D383D-4DFC-49F7-B75D-35DF0B07EBFF}" srcOrd="0" destOrd="0" presId="urn:microsoft.com/office/officeart/2008/layout/LinedList"/>
    <dgm:cxn modelId="{470F81B5-46CB-4EF7-ADD3-767D5A2C9D9A}" srcId="{E46A9B4F-E20A-4226-8F45-0AACC94E1183}" destId="{03A5489D-74EA-45BE-8DEE-CAA7F8C01448}" srcOrd="5" destOrd="0" parTransId="{96E90B8B-E9F2-4ABA-95E1-70A32FD33CE2}" sibTransId="{752B4E23-1E3A-491C-8EF1-5B36512A5368}"/>
    <dgm:cxn modelId="{8BA6F9BE-6FAB-4A52-810A-D8A3B8F6A188}" type="presOf" srcId="{03A5489D-74EA-45BE-8DEE-CAA7F8C01448}" destId="{09555706-7444-4101-9EE5-D1072526916F}" srcOrd="0" destOrd="0" presId="urn:microsoft.com/office/officeart/2008/layout/LinedList"/>
    <dgm:cxn modelId="{938C61E9-989E-477F-A894-66759596A526}" type="presOf" srcId="{2E761CD4-CBB7-4C11-BD8C-53171238C196}" destId="{85B9B0B2-0D84-4CFF-A40D-5A055E7E78D5}" srcOrd="0" destOrd="0" presId="urn:microsoft.com/office/officeart/2008/layout/LinedList"/>
    <dgm:cxn modelId="{19341DC1-AAF2-46B8-A20B-03A0AEDAAF8F}" type="presParOf" srcId="{DB6D383D-4DFC-49F7-B75D-35DF0B07EBFF}" destId="{B5BAFF97-3656-4A15-AC6D-440737BA333C}" srcOrd="0" destOrd="0" presId="urn:microsoft.com/office/officeart/2008/layout/LinedList"/>
    <dgm:cxn modelId="{514A655A-BE1A-4A23-B9BD-02C924936B0F}" type="presParOf" srcId="{DB6D383D-4DFC-49F7-B75D-35DF0B07EBFF}" destId="{220F43E0-967A-43BB-B352-23E14063ECB0}" srcOrd="1" destOrd="0" presId="urn:microsoft.com/office/officeart/2008/layout/LinedList"/>
    <dgm:cxn modelId="{C9FE8DF8-B111-4553-8407-1D715DCA9629}" type="presParOf" srcId="{220F43E0-967A-43BB-B352-23E14063ECB0}" destId="{80B7AC19-6C10-45D1-B962-25CE2AF44495}" srcOrd="0" destOrd="0" presId="urn:microsoft.com/office/officeart/2008/layout/LinedList"/>
    <dgm:cxn modelId="{E75FB53D-11F8-45BC-8A65-66F4F80CD506}" type="presParOf" srcId="{220F43E0-967A-43BB-B352-23E14063ECB0}" destId="{21C90745-6AAE-4F64-A7E3-72FDC0232F14}" srcOrd="1" destOrd="0" presId="urn:microsoft.com/office/officeart/2008/layout/LinedList"/>
    <dgm:cxn modelId="{D4F3B71A-91BA-4303-B6F8-FA3DDC56881B}" type="presParOf" srcId="{DB6D383D-4DFC-49F7-B75D-35DF0B07EBFF}" destId="{F244C541-47B8-465A-AD56-38280E5016CC}" srcOrd="2" destOrd="0" presId="urn:microsoft.com/office/officeart/2008/layout/LinedList"/>
    <dgm:cxn modelId="{2F0E5D5B-759C-434F-B83E-5B65291226A2}" type="presParOf" srcId="{DB6D383D-4DFC-49F7-B75D-35DF0B07EBFF}" destId="{42FD297B-54D8-4331-B7A9-38E244DBC128}" srcOrd="3" destOrd="0" presId="urn:microsoft.com/office/officeart/2008/layout/LinedList"/>
    <dgm:cxn modelId="{9C2822DE-AB82-4BF3-9AD8-2E0306671668}" type="presParOf" srcId="{42FD297B-54D8-4331-B7A9-38E244DBC128}" destId="{7AFFE1AC-183D-41D0-BD9F-9F12DE85D592}" srcOrd="0" destOrd="0" presId="urn:microsoft.com/office/officeart/2008/layout/LinedList"/>
    <dgm:cxn modelId="{96D5025B-F88B-4624-BD5D-1BB58449380A}" type="presParOf" srcId="{42FD297B-54D8-4331-B7A9-38E244DBC128}" destId="{0CBC7AE8-F02B-43C8-8F41-8254D1BC624A}" srcOrd="1" destOrd="0" presId="urn:microsoft.com/office/officeart/2008/layout/LinedList"/>
    <dgm:cxn modelId="{C41F1472-CCA6-43CD-9B7F-3D14DB533F87}" type="presParOf" srcId="{DB6D383D-4DFC-49F7-B75D-35DF0B07EBFF}" destId="{E296A6B3-DDBB-484E-9313-5B636D0FC488}" srcOrd="4" destOrd="0" presId="urn:microsoft.com/office/officeart/2008/layout/LinedList"/>
    <dgm:cxn modelId="{2953A9D3-D3FE-4BF0-AE2C-0694CE563A27}" type="presParOf" srcId="{DB6D383D-4DFC-49F7-B75D-35DF0B07EBFF}" destId="{418DFFC2-BFCA-4062-9164-8698E4C15CE1}" srcOrd="5" destOrd="0" presId="urn:microsoft.com/office/officeart/2008/layout/LinedList"/>
    <dgm:cxn modelId="{0BD7258F-4467-4E34-A8EC-38B9B5E10C25}" type="presParOf" srcId="{418DFFC2-BFCA-4062-9164-8698E4C15CE1}" destId="{611E2C0D-1D5E-489C-9FB4-FFEDA96AB6E7}" srcOrd="0" destOrd="0" presId="urn:microsoft.com/office/officeart/2008/layout/LinedList"/>
    <dgm:cxn modelId="{B6100A79-97AA-43D1-AD68-E818913411B7}" type="presParOf" srcId="{418DFFC2-BFCA-4062-9164-8698E4C15CE1}" destId="{E84E3970-182E-4AE2-95E5-5641ECF07A59}" srcOrd="1" destOrd="0" presId="urn:microsoft.com/office/officeart/2008/layout/LinedList"/>
    <dgm:cxn modelId="{5591D6A8-414C-45FF-B02F-BB40DB28F2F5}" type="presParOf" srcId="{DB6D383D-4DFC-49F7-B75D-35DF0B07EBFF}" destId="{0C8A17FB-3B7F-4F5B-AFCF-4152BFCFC090}" srcOrd="6" destOrd="0" presId="urn:microsoft.com/office/officeart/2008/layout/LinedList"/>
    <dgm:cxn modelId="{3E8F6914-F34D-4559-94BC-B623E65495EE}" type="presParOf" srcId="{DB6D383D-4DFC-49F7-B75D-35DF0B07EBFF}" destId="{1B9C9A1F-090C-4C48-B1A7-1C99BA3BFF87}" srcOrd="7" destOrd="0" presId="urn:microsoft.com/office/officeart/2008/layout/LinedList"/>
    <dgm:cxn modelId="{DB679B45-B56C-4C42-908A-E86E7D7AA269}" type="presParOf" srcId="{1B9C9A1F-090C-4C48-B1A7-1C99BA3BFF87}" destId="{684FA569-C511-4D91-B5CE-9C2AC909DC13}" srcOrd="0" destOrd="0" presId="urn:microsoft.com/office/officeart/2008/layout/LinedList"/>
    <dgm:cxn modelId="{03EB062D-BC4F-4C21-AA45-B0074D400047}" type="presParOf" srcId="{1B9C9A1F-090C-4C48-B1A7-1C99BA3BFF87}" destId="{65540392-20F7-4BFE-96EB-FEFC9976D178}" srcOrd="1" destOrd="0" presId="urn:microsoft.com/office/officeart/2008/layout/LinedList"/>
    <dgm:cxn modelId="{0E12CABA-805B-4927-BB81-65D339558D3A}" type="presParOf" srcId="{DB6D383D-4DFC-49F7-B75D-35DF0B07EBFF}" destId="{AFBA1838-5A30-4F33-856C-1376CCA8DD68}" srcOrd="8" destOrd="0" presId="urn:microsoft.com/office/officeart/2008/layout/LinedList"/>
    <dgm:cxn modelId="{56B9AB02-8D5E-4C95-AF30-CDE2A1829BD5}" type="presParOf" srcId="{DB6D383D-4DFC-49F7-B75D-35DF0B07EBFF}" destId="{D23C9A82-849F-4687-B45B-5643AF05B570}" srcOrd="9" destOrd="0" presId="urn:microsoft.com/office/officeart/2008/layout/LinedList"/>
    <dgm:cxn modelId="{9541A1C0-0983-4EDD-A952-685F508AC341}" type="presParOf" srcId="{D23C9A82-849F-4687-B45B-5643AF05B570}" destId="{85B9B0B2-0D84-4CFF-A40D-5A055E7E78D5}" srcOrd="0" destOrd="0" presId="urn:microsoft.com/office/officeart/2008/layout/LinedList"/>
    <dgm:cxn modelId="{0CB58AD3-ADAD-4282-972C-203D27CC03F7}" type="presParOf" srcId="{D23C9A82-849F-4687-B45B-5643AF05B570}" destId="{EED160A6-A101-4DA8-954F-6084477B26E7}" srcOrd="1" destOrd="0" presId="urn:microsoft.com/office/officeart/2008/layout/LinedList"/>
    <dgm:cxn modelId="{F26602FE-40E2-4F94-97C3-74FC8F750B71}" type="presParOf" srcId="{DB6D383D-4DFC-49F7-B75D-35DF0B07EBFF}" destId="{9F470279-B1ED-4A61-A9D3-B602D7BD2D99}" srcOrd="10" destOrd="0" presId="urn:microsoft.com/office/officeart/2008/layout/LinedList"/>
    <dgm:cxn modelId="{7DBFFC1C-D1EE-4B09-964E-774D96102097}" type="presParOf" srcId="{DB6D383D-4DFC-49F7-B75D-35DF0B07EBFF}" destId="{FEEE1C9E-305B-4728-BAAD-A7981C6E47D3}" srcOrd="11" destOrd="0" presId="urn:microsoft.com/office/officeart/2008/layout/LinedList"/>
    <dgm:cxn modelId="{2FD4D4C4-22AC-491B-8D6A-7EC50701B676}" type="presParOf" srcId="{FEEE1C9E-305B-4728-BAAD-A7981C6E47D3}" destId="{09555706-7444-4101-9EE5-D1072526916F}" srcOrd="0" destOrd="0" presId="urn:microsoft.com/office/officeart/2008/layout/LinedList"/>
    <dgm:cxn modelId="{21E5A678-E9E5-4E68-917B-5D59BFB2624F}" type="presParOf" srcId="{FEEE1C9E-305B-4728-BAAD-A7981C6E47D3}" destId="{D5A9DA99-9D07-4F1B-B19F-3B79DD3EB0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7D5CC-B5B8-42D8-B074-D9C582FAE04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4D6B52-DE36-4A8B-883E-1E4C929A90CA}">
      <dgm:prSet/>
      <dgm:spPr/>
      <dgm:t>
        <a:bodyPr/>
        <a:lstStyle/>
        <a:p>
          <a:r>
            <a:rPr lang="pl-PL">
              <a:latin typeface="Georgia" panose="02040502050405020303" pitchFamily="18" charset="0"/>
            </a:rPr>
            <a:t>„Znachorka”</a:t>
          </a:r>
          <a:endParaRPr lang="en-US">
            <a:latin typeface="Georgia" panose="02040502050405020303" pitchFamily="18" charset="0"/>
          </a:endParaRPr>
        </a:p>
      </dgm:t>
    </dgm:pt>
    <dgm:pt modelId="{9706710C-7F38-4E98-8FF4-9C62F504DC67}" type="parTrans" cxnId="{AADC3FC5-D4BC-45D8-84A1-A1509E3BA877}">
      <dgm:prSet/>
      <dgm:spPr/>
      <dgm:t>
        <a:bodyPr/>
        <a:lstStyle/>
        <a:p>
          <a:endParaRPr lang="en-US"/>
        </a:p>
      </dgm:t>
    </dgm:pt>
    <dgm:pt modelId="{E23BFACD-6293-49F0-ACAC-E1539A8623A0}" type="sibTrans" cxnId="{AADC3FC5-D4BC-45D8-84A1-A1509E3BA877}">
      <dgm:prSet/>
      <dgm:spPr/>
      <dgm:t>
        <a:bodyPr/>
        <a:lstStyle/>
        <a:p>
          <a:endParaRPr lang="en-US"/>
        </a:p>
      </dgm:t>
    </dgm:pt>
    <dgm:pt modelId="{C1E20E7D-9DFD-4A4E-B522-D2FB58D43848}">
      <dgm:prSet/>
      <dgm:spPr/>
      <dgm:t>
        <a:bodyPr/>
        <a:lstStyle/>
        <a:p>
          <a:r>
            <a:rPr lang="pl-PL"/>
            <a:t>„</a:t>
          </a:r>
          <a:r>
            <a:rPr lang="pl-PL">
              <a:latin typeface="Georgia" panose="02040502050405020303" pitchFamily="18" charset="0"/>
            </a:rPr>
            <a:t>Gra Anioła” Carlos Ruiz Zafon</a:t>
          </a:r>
          <a:endParaRPr lang="en-US">
            <a:latin typeface="Georgia" panose="02040502050405020303" pitchFamily="18" charset="0"/>
          </a:endParaRPr>
        </a:p>
      </dgm:t>
    </dgm:pt>
    <dgm:pt modelId="{39FA68D6-5143-427F-A290-823745C8B609}" type="parTrans" cxnId="{939A8417-08DC-46DA-AE4A-2DF04756996F}">
      <dgm:prSet/>
      <dgm:spPr/>
      <dgm:t>
        <a:bodyPr/>
        <a:lstStyle/>
        <a:p>
          <a:endParaRPr lang="en-US"/>
        </a:p>
      </dgm:t>
    </dgm:pt>
    <dgm:pt modelId="{F248B610-EC1F-4376-9528-F53D1050DEE2}" type="sibTrans" cxnId="{939A8417-08DC-46DA-AE4A-2DF04756996F}">
      <dgm:prSet/>
      <dgm:spPr/>
      <dgm:t>
        <a:bodyPr/>
        <a:lstStyle/>
        <a:p>
          <a:endParaRPr lang="en-US"/>
        </a:p>
      </dgm:t>
    </dgm:pt>
    <dgm:pt modelId="{57296AE2-2E05-42CD-BEB6-8C8DEFF56F5C}">
      <dgm:prSet/>
      <dgm:spPr/>
      <dgm:t>
        <a:bodyPr/>
        <a:lstStyle/>
        <a:p>
          <a:r>
            <a:rPr lang="pl-PL"/>
            <a:t>„</a:t>
          </a:r>
          <a:r>
            <a:rPr lang="pl-PL">
              <a:latin typeface="Georgia" panose="02040502050405020303" pitchFamily="18" charset="0"/>
            </a:rPr>
            <a:t>Ślepnąc od świateł”</a:t>
          </a:r>
          <a:endParaRPr lang="en-US">
            <a:latin typeface="Georgia" panose="02040502050405020303" pitchFamily="18" charset="0"/>
          </a:endParaRPr>
        </a:p>
      </dgm:t>
    </dgm:pt>
    <dgm:pt modelId="{7BD8FCDD-EDBE-4788-B771-8C42AC57B003}" type="parTrans" cxnId="{9B39F757-B601-41BD-A2E8-B2F6DCEF0E91}">
      <dgm:prSet/>
      <dgm:spPr/>
      <dgm:t>
        <a:bodyPr/>
        <a:lstStyle/>
        <a:p>
          <a:endParaRPr lang="en-US"/>
        </a:p>
      </dgm:t>
    </dgm:pt>
    <dgm:pt modelId="{95A0AB3F-B0E2-4BCD-86D6-9EF22EC2E327}" type="sibTrans" cxnId="{9B39F757-B601-41BD-A2E8-B2F6DCEF0E91}">
      <dgm:prSet/>
      <dgm:spPr/>
      <dgm:t>
        <a:bodyPr/>
        <a:lstStyle/>
        <a:p>
          <a:endParaRPr lang="en-US"/>
        </a:p>
      </dgm:t>
    </dgm:pt>
    <dgm:pt modelId="{DBA34CD1-8092-48E8-9D4D-38CE585AE344}">
      <dgm:prSet/>
      <dgm:spPr/>
      <dgm:t>
        <a:bodyPr/>
        <a:lstStyle/>
        <a:p>
          <a:r>
            <a:rPr lang="pl-PL"/>
            <a:t>„</a:t>
          </a:r>
          <a:r>
            <a:rPr lang="pl-PL">
              <a:latin typeface="Georgia" panose="02040502050405020303" pitchFamily="18" charset="0"/>
            </a:rPr>
            <a:t>Encyklopedia sportu”</a:t>
          </a:r>
          <a:endParaRPr lang="en-US">
            <a:latin typeface="Georgia" panose="02040502050405020303" pitchFamily="18" charset="0"/>
          </a:endParaRPr>
        </a:p>
      </dgm:t>
    </dgm:pt>
    <dgm:pt modelId="{A0D1B069-4D41-4337-8EFC-B817DE8D83BF}" type="parTrans" cxnId="{1B4146FF-F070-4098-A63C-5BA624E44C01}">
      <dgm:prSet/>
      <dgm:spPr/>
      <dgm:t>
        <a:bodyPr/>
        <a:lstStyle/>
        <a:p>
          <a:endParaRPr lang="en-US"/>
        </a:p>
      </dgm:t>
    </dgm:pt>
    <dgm:pt modelId="{2358B1D4-EA00-4EFA-B51E-798A3C351077}" type="sibTrans" cxnId="{1B4146FF-F070-4098-A63C-5BA624E44C01}">
      <dgm:prSet/>
      <dgm:spPr/>
      <dgm:t>
        <a:bodyPr/>
        <a:lstStyle/>
        <a:p>
          <a:endParaRPr lang="en-US"/>
        </a:p>
      </dgm:t>
    </dgm:pt>
    <dgm:pt modelId="{99F49FB5-1850-42BB-9BFB-39B9A7FCBF7A}">
      <dgm:prSet/>
      <dgm:spPr/>
      <dgm:t>
        <a:bodyPr/>
        <a:lstStyle/>
        <a:p>
          <a:pPr algn="just"/>
          <a:r>
            <a:rPr lang="pl-PL" dirty="0"/>
            <a:t>„</a:t>
          </a:r>
          <a:r>
            <a:rPr lang="pl-PL" dirty="0">
              <a:latin typeface="Georgia" panose="02040502050405020303" pitchFamily="18" charset="0"/>
            </a:rPr>
            <a:t>Z nienawiści do kobiet” - reportaże, które otwierają oczy.</a:t>
          </a:r>
          <a:endParaRPr lang="en-US" dirty="0">
            <a:latin typeface="Georgia" panose="02040502050405020303" pitchFamily="18" charset="0"/>
          </a:endParaRPr>
        </a:p>
      </dgm:t>
    </dgm:pt>
    <dgm:pt modelId="{58222389-E029-494B-86AB-2C83CF48164A}" type="parTrans" cxnId="{7CA7E34C-41F1-4C50-B8C4-432175D08C3F}">
      <dgm:prSet/>
      <dgm:spPr/>
      <dgm:t>
        <a:bodyPr/>
        <a:lstStyle/>
        <a:p>
          <a:endParaRPr lang="en-US"/>
        </a:p>
      </dgm:t>
    </dgm:pt>
    <dgm:pt modelId="{6A83CE50-8A6E-4EBC-AFA1-AA5F046C25E2}" type="sibTrans" cxnId="{7CA7E34C-41F1-4C50-B8C4-432175D08C3F}">
      <dgm:prSet/>
      <dgm:spPr/>
      <dgm:t>
        <a:bodyPr/>
        <a:lstStyle/>
        <a:p>
          <a:endParaRPr lang="en-US"/>
        </a:p>
      </dgm:t>
    </dgm:pt>
    <dgm:pt modelId="{4C60B800-C6CD-48C3-BDAC-66BDCCEA3770}">
      <dgm:prSet/>
      <dgm:spPr/>
      <dgm:t>
        <a:bodyPr/>
        <a:lstStyle/>
        <a:p>
          <a:r>
            <a:rPr lang="pl-PL">
              <a:latin typeface="Georgia" panose="02040502050405020303" pitchFamily="18" charset="0"/>
            </a:rPr>
            <a:t>„Czarownice nie ....” - bo jest fajna.</a:t>
          </a:r>
          <a:endParaRPr lang="en-US">
            <a:latin typeface="Georgia" panose="02040502050405020303" pitchFamily="18" charset="0"/>
          </a:endParaRPr>
        </a:p>
      </dgm:t>
    </dgm:pt>
    <dgm:pt modelId="{236D7D6B-07F6-4ECF-A616-A7AFA93FDF54}" type="parTrans" cxnId="{E91233EA-7558-4655-AF51-4C2068150262}">
      <dgm:prSet/>
      <dgm:spPr/>
      <dgm:t>
        <a:bodyPr/>
        <a:lstStyle/>
        <a:p>
          <a:endParaRPr lang="en-US"/>
        </a:p>
      </dgm:t>
    </dgm:pt>
    <dgm:pt modelId="{1BE015C5-FAC8-4555-AA50-F6D3D3C050E4}" type="sibTrans" cxnId="{E91233EA-7558-4655-AF51-4C2068150262}">
      <dgm:prSet/>
      <dgm:spPr/>
      <dgm:t>
        <a:bodyPr/>
        <a:lstStyle/>
        <a:p>
          <a:endParaRPr lang="en-US"/>
        </a:p>
      </dgm:t>
    </dgm:pt>
    <dgm:pt modelId="{CC4EB287-59F9-4EF7-BD8D-9E4B2213B4C5}">
      <dgm:prSet/>
      <dgm:spPr/>
      <dgm:t>
        <a:bodyPr/>
        <a:lstStyle/>
        <a:p>
          <a:r>
            <a:rPr lang="pl-PL">
              <a:latin typeface="Georgia" panose="02040502050405020303" pitchFamily="18" charset="0"/>
            </a:rPr>
            <a:t>„Krzyżacy”</a:t>
          </a:r>
          <a:endParaRPr lang="en-US"/>
        </a:p>
      </dgm:t>
    </dgm:pt>
    <dgm:pt modelId="{8D792CF3-DBC3-41B1-9EF6-305C64D37A33}" type="parTrans" cxnId="{9186E570-3351-409E-82B9-0A74AAC39992}">
      <dgm:prSet/>
      <dgm:spPr/>
      <dgm:t>
        <a:bodyPr/>
        <a:lstStyle/>
        <a:p>
          <a:endParaRPr lang="en-US"/>
        </a:p>
      </dgm:t>
    </dgm:pt>
    <dgm:pt modelId="{AD3A70A9-2A70-4400-A409-BF930183E567}" type="sibTrans" cxnId="{9186E570-3351-409E-82B9-0A74AAC39992}">
      <dgm:prSet/>
      <dgm:spPr/>
      <dgm:t>
        <a:bodyPr/>
        <a:lstStyle/>
        <a:p>
          <a:endParaRPr lang="en-US"/>
        </a:p>
      </dgm:t>
    </dgm:pt>
    <dgm:pt modelId="{339BE4DD-FD7D-4236-95DC-89CE3A202BFE}" type="pres">
      <dgm:prSet presAssocID="{1CD7D5CC-B5B8-42D8-B074-D9C582FAE04B}" presName="vert0" presStyleCnt="0">
        <dgm:presLayoutVars>
          <dgm:dir/>
          <dgm:animOne val="branch"/>
          <dgm:animLvl val="lvl"/>
        </dgm:presLayoutVars>
      </dgm:prSet>
      <dgm:spPr/>
    </dgm:pt>
    <dgm:pt modelId="{15193ECB-9C95-42A0-81BF-79F44488BDAC}" type="pres">
      <dgm:prSet presAssocID="{F84D6B52-DE36-4A8B-883E-1E4C929A90CA}" presName="thickLine" presStyleLbl="alignNode1" presStyleIdx="0" presStyleCnt="7"/>
      <dgm:spPr/>
    </dgm:pt>
    <dgm:pt modelId="{6EC58A6D-4E02-47A9-8820-6451C8DEE560}" type="pres">
      <dgm:prSet presAssocID="{F84D6B52-DE36-4A8B-883E-1E4C929A90CA}" presName="horz1" presStyleCnt="0"/>
      <dgm:spPr/>
    </dgm:pt>
    <dgm:pt modelId="{5B8D8724-D890-4784-9A06-E7376AF336D9}" type="pres">
      <dgm:prSet presAssocID="{F84D6B52-DE36-4A8B-883E-1E4C929A90CA}" presName="tx1" presStyleLbl="revTx" presStyleIdx="0" presStyleCnt="7"/>
      <dgm:spPr/>
    </dgm:pt>
    <dgm:pt modelId="{B6FA3623-9803-4B80-87EB-89199F31CC4A}" type="pres">
      <dgm:prSet presAssocID="{F84D6B52-DE36-4A8B-883E-1E4C929A90CA}" presName="vert1" presStyleCnt="0"/>
      <dgm:spPr/>
    </dgm:pt>
    <dgm:pt modelId="{0A3ACEDF-22EF-4A87-A601-E6156EC0670F}" type="pres">
      <dgm:prSet presAssocID="{C1E20E7D-9DFD-4A4E-B522-D2FB58D43848}" presName="thickLine" presStyleLbl="alignNode1" presStyleIdx="1" presStyleCnt="7"/>
      <dgm:spPr/>
    </dgm:pt>
    <dgm:pt modelId="{C6C6FCA0-DADA-4B25-94F9-85E3C7F0586F}" type="pres">
      <dgm:prSet presAssocID="{C1E20E7D-9DFD-4A4E-B522-D2FB58D43848}" presName="horz1" presStyleCnt="0"/>
      <dgm:spPr/>
    </dgm:pt>
    <dgm:pt modelId="{C8A52287-39CF-48A0-8E4C-B47C93079C8B}" type="pres">
      <dgm:prSet presAssocID="{C1E20E7D-9DFD-4A4E-B522-D2FB58D43848}" presName="tx1" presStyleLbl="revTx" presStyleIdx="1" presStyleCnt="7"/>
      <dgm:spPr/>
    </dgm:pt>
    <dgm:pt modelId="{6F1D4CFD-44FE-4AFF-9CFD-16423EFF8143}" type="pres">
      <dgm:prSet presAssocID="{C1E20E7D-9DFD-4A4E-B522-D2FB58D43848}" presName="vert1" presStyleCnt="0"/>
      <dgm:spPr/>
    </dgm:pt>
    <dgm:pt modelId="{0A05EEDC-7ABE-4219-B69A-06DDD8D0798D}" type="pres">
      <dgm:prSet presAssocID="{57296AE2-2E05-42CD-BEB6-8C8DEFF56F5C}" presName="thickLine" presStyleLbl="alignNode1" presStyleIdx="2" presStyleCnt="7"/>
      <dgm:spPr/>
    </dgm:pt>
    <dgm:pt modelId="{F6007A2B-C6CE-4237-A8E1-00FC73625E95}" type="pres">
      <dgm:prSet presAssocID="{57296AE2-2E05-42CD-BEB6-8C8DEFF56F5C}" presName="horz1" presStyleCnt="0"/>
      <dgm:spPr/>
    </dgm:pt>
    <dgm:pt modelId="{F6B9D003-5728-4E74-B4E3-D2F9368A64D3}" type="pres">
      <dgm:prSet presAssocID="{57296AE2-2E05-42CD-BEB6-8C8DEFF56F5C}" presName="tx1" presStyleLbl="revTx" presStyleIdx="2" presStyleCnt="7"/>
      <dgm:spPr/>
    </dgm:pt>
    <dgm:pt modelId="{2A1B6F1E-E942-44E5-BF7B-43D247883785}" type="pres">
      <dgm:prSet presAssocID="{57296AE2-2E05-42CD-BEB6-8C8DEFF56F5C}" presName="vert1" presStyleCnt="0"/>
      <dgm:spPr/>
    </dgm:pt>
    <dgm:pt modelId="{17EE66CD-BEC2-46EE-8FD9-8CA180F6F678}" type="pres">
      <dgm:prSet presAssocID="{DBA34CD1-8092-48E8-9D4D-38CE585AE344}" presName="thickLine" presStyleLbl="alignNode1" presStyleIdx="3" presStyleCnt="7"/>
      <dgm:spPr/>
    </dgm:pt>
    <dgm:pt modelId="{5D49E693-34B9-4C8F-BBB7-B61836521066}" type="pres">
      <dgm:prSet presAssocID="{DBA34CD1-8092-48E8-9D4D-38CE585AE344}" presName="horz1" presStyleCnt="0"/>
      <dgm:spPr/>
    </dgm:pt>
    <dgm:pt modelId="{8072D290-1161-4FB7-862D-9CE1D32C40CA}" type="pres">
      <dgm:prSet presAssocID="{DBA34CD1-8092-48E8-9D4D-38CE585AE344}" presName="tx1" presStyleLbl="revTx" presStyleIdx="3" presStyleCnt="7"/>
      <dgm:spPr/>
    </dgm:pt>
    <dgm:pt modelId="{D24EEAA0-8573-480F-A842-A1EF3AC47945}" type="pres">
      <dgm:prSet presAssocID="{DBA34CD1-8092-48E8-9D4D-38CE585AE344}" presName="vert1" presStyleCnt="0"/>
      <dgm:spPr/>
    </dgm:pt>
    <dgm:pt modelId="{A39A4498-9BD4-4404-B6E0-1C6A6DEE06CE}" type="pres">
      <dgm:prSet presAssocID="{99F49FB5-1850-42BB-9BFB-39B9A7FCBF7A}" presName="thickLine" presStyleLbl="alignNode1" presStyleIdx="4" presStyleCnt="7"/>
      <dgm:spPr/>
    </dgm:pt>
    <dgm:pt modelId="{E408C809-0EE4-49BA-B2E2-4E7C348EC0CB}" type="pres">
      <dgm:prSet presAssocID="{99F49FB5-1850-42BB-9BFB-39B9A7FCBF7A}" presName="horz1" presStyleCnt="0"/>
      <dgm:spPr/>
    </dgm:pt>
    <dgm:pt modelId="{9F1CD1E7-81CA-414E-A04C-66F2464F6D4E}" type="pres">
      <dgm:prSet presAssocID="{99F49FB5-1850-42BB-9BFB-39B9A7FCBF7A}" presName="tx1" presStyleLbl="revTx" presStyleIdx="4" presStyleCnt="7"/>
      <dgm:spPr/>
    </dgm:pt>
    <dgm:pt modelId="{2C0E2B6E-CFCD-4F85-B02C-F18BF030FFCA}" type="pres">
      <dgm:prSet presAssocID="{99F49FB5-1850-42BB-9BFB-39B9A7FCBF7A}" presName="vert1" presStyleCnt="0"/>
      <dgm:spPr/>
    </dgm:pt>
    <dgm:pt modelId="{9AA588F7-CB1F-414A-8ED7-F6D55D00BC30}" type="pres">
      <dgm:prSet presAssocID="{4C60B800-C6CD-48C3-BDAC-66BDCCEA3770}" presName="thickLine" presStyleLbl="alignNode1" presStyleIdx="5" presStyleCnt="7"/>
      <dgm:spPr/>
    </dgm:pt>
    <dgm:pt modelId="{AAA1C0F1-9188-4460-8439-6D1D39E41FBF}" type="pres">
      <dgm:prSet presAssocID="{4C60B800-C6CD-48C3-BDAC-66BDCCEA3770}" presName="horz1" presStyleCnt="0"/>
      <dgm:spPr/>
    </dgm:pt>
    <dgm:pt modelId="{F381D52C-C4B4-42D7-9227-70BF4F2E43A7}" type="pres">
      <dgm:prSet presAssocID="{4C60B800-C6CD-48C3-BDAC-66BDCCEA3770}" presName="tx1" presStyleLbl="revTx" presStyleIdx="5" presStyleCnt="7"/>
      <dgm:spPr/>
    </dgm:pt>
    <dgm:pt modelId="{15D39594-4CC6-489D-A215-C4EB74EC85E2}" type="pres">
      <dgm:prSet presAssocID="{4C60B800-C6CD-48C3-BDAC-66BDCCEA3770}" presName="vert1" presStyleCnt="0"/>
      <dgm:spPr/>
    </dgm:pt>
    <dgm:pt modelId="{398E4234-92CE-49B9-AFC5-56CA258A7B23}" type="pres">
      <dgm:prSet presAssocID="{CC4EB287-59F9-4EF7-BD8D-9E4B2213B4C5}" presName="thickLine" presStyleLbl="alignNode1" presStyleIdx="6" presStyleCnt="7"/>
      <dgm:spPr/>
    </dgm:pt>
    <dgm:pt modelId="{C304462C-35D8-4863-9770-4982CA729008}" type="pres">
      <dgm:prSet presAssocID="{CC4EB287-59F9-4EF7-BD8D-9E4B2213B4C5}" presName="horz1" presStyleCnt="0"/>
      <dgm:spPr/>
    </dgm:pt>
    <dgm:pt modelId="{42D1A185-A2CB-4449-A5DF-48DB1E00FA5D}" type="pres">
      <dgm:prSet presAssocID="{CC4EB287-59F9-4EF7-BD8D-9E4B2213B4C5}" presName="tx1" presStyleLbl="revTx" presStyleIdx="6" presStyleCnt="7"/>
      <dgm:spPr/>
    </dgm:pt>
    <dgm:pt modelId="{9ADC8EB5-E0C7-49C2-A9F5-B10BE80E71FC}" type="pres">
      <dgm:prSet presAssocID="{CC4EB287-59F9-4EF7-BD8D-9E4B2213B4C5}" presName="vert1" presStyleCnt="0"/>
      <dgm:spPr/>
    </dgm:pt>
  </dgm:ptLst>
  <dgm:cxnLst>
    <dgm:cxn modelId="{939A8417-08DC-46DA-AE4A-2DF04756996F}" srcId="{1CD7D5CC-B5B8-42D8-B074-D9C582FAE04B}" destId="{C1E20E7D-9DFD-4A4E-B522-D2FB58D43848}" srcOrd="1" destOrd="0" parTransId="{39FA68D6-5143-427F-A290-823745C8B609}" sibTransId="{F248B610-EC1F-4376-9528-F53D1050DEE2}"/>
    <dgm:cxn modelId="{04ED3762-2B7E-4C64-BAC1-3D16C9926CE1}" type="presOf" srcId="{C1E20E7D-9DFD-4A4E-B522-D2FB58D43848}" destId="{C8A52287-39CF-48A0-8E4C-B47C93079C8B}" srcOrd="0" destOrd="0" presId="urn:microsoft.com/office/officeart/2008/layout/LinedList"/>
    <dgm:cxn modelId="{5A8D7744-77D0-49D7-A095-1E332F06A3A6}" type="presOf" srcId="{1CD7D5CC-B5B8-42D8-B074-D9C582FAE04B}" destId="{339BE4DD-FD7D-4236-95DC-89CE3A202BFE}" srcOrd="0" destOrd="0" presId="urn:microsoft.com/office/officeart/2008/layout/LinedList"/>
    <dgm:cxn modelId="{5FE3C744-0618-41A6-8441-E8746F4B470A}" type="presOf" srcId="{57296AE2-2E05-42CD-BEB6-8C8DEFF56F5C}" destId="{F6B9D003-5728-4E74-B4E3-D2F9368A64D3}" srcOrd="0" destOrd="0" presId="urn:microsoft.com/office/officeart/2008/layout/LinedList"/>
    <dgm:cxn modelId="{7CA7E34C-41F1-4C50-B8C4-432175D08C3F}" srcId="{1CD7D5CC-B5B8-42D8-B074-D9C582FAE04B}" destId="{99F49FB5-1850-42BB-9BFB-39B9A7FCBF7A}" srcOrd="4" destOrd="0" parTransId="{58222389-E029-494B-86AB-2C83CF48164A}" sibTransId="{6A83CE50-8A6E-4EBC-AFA1-AA5F046C25E2}"/>
    <dgm:cxn modelId="{84547E4E-ACC3-4CA0-9B4F-60FDA7118E6B}" type="presOf" srcId="{4C60B800-C6CD-48C3-BDAC-66BDCCEA3770}" destId="{F381D52C-C4B4-42D7-9227-70BF4F2E43A7}" srcOrd="0" destOrd="0" presId="urn:microsoft.com/office/officeart/2008/layout/LinedList"/>
    <dgm:cxn modelId="{9186E570-3351-409E-82B9-0A74AAC39992}" srcId="{1CD7D5CC-B5B8-42D8-B074-D9C582FAE04B}" destId="{CC4EB287-59F9-4EF7-BD8D-9E4B2213B4C5}" srcOrd="6" destOrd="0" parTransId="{8D792CF3-DBC3-41B1-9EF6-305C64D37A33}" sibTransId="{AD3A70A9-2A70-4400-A409-BF930183E567}"/>
    <dgm:cxn modelId="{9B39F757-B601-41BD-A2E8-B2F6DCEF0E91}" srcId="{1CD7D5CC-B5B8-42D8-B074-D9C582FAE04B}" destId="{57296AE2-2E05-42CD-BEB6-8C8DEFF56F5C}" srcOrd="2" destOrd="0" parTransId="{7BD8FCDD-EDBE-4788-B771-8C42AC57B003}" sibTransId="{95A0AB3F-B0E2-4BCD-86D6-9EF22EC2E327}"/>
    <dgm:cxn modelId="{B6047985-C064-4D8F-8012-1FAA62C1F4B6}" type="presOf" srcId="{99F49FB5-1850-42BB-9BFB-39B9A7FCBF7A}" destId="{9F1CD1E7-81CA-414E-A04C-66F2464F6D4E}" srcOrd="0" destOrd="0" presId="urn:microsoft.com/office/officeart/2008/layout/LinedList"/>
    <dgm:cxn modelId="{BE4000A4-4A1A-4823-93F6-B58D710ED63C}" type="presOf" srcId="{F84D6B52-DE36-4A8B-883E-1E4C929A90CA}" destId="{5B8D8724-D890-4784-9A06-E7376AF336D9}" srcOrd="0" destOrd="0" presId="urn:microsoft.com/office/officeart/2008/layout/LinedList"/>
    <dgm:cxn modelId="{AADC3FC5-D4BC-45D8-84A1-A1509E3BA877}" srcId="{1CD7D5CC-B5B8-42D8-B074-D9C582FAE04B}" destId="{F84D6B52-DE36-4A8B-883E-1E4C929A90CA}" srcOrd="0" destOrd="0" parTransId="{9706710C-7F38-4E98-8FF4-9C62F504DC67}" sibTransId="{E23BFACD-6293-49F0-ACAC-E1539A8623A0}"/>
    <dgm:cxn modelId="{87537FE5-2581-4A1E-9175-261FE06FFFBA}" type="presOf" srcId="{CC4EB287-59F9-4EF7-BD8D-9E4B2213B4C5}" destId="{42D1A185-A2CB-4449-A5DF-48DB1E00FA5D}" srcOrd="0" destOrd="0" presId="urn:microsoft.com/office/officeart/2008/layout/LinedList"/>
    <dgm:cxn modelId="{E91233EA-7558-4655-AF51-4C2068150262}" srcId="{1CD7D5CC-B5B8-42D8-B074-D9C582FAE04B}" destId="{4C60B800-C6CD-48C3-BDAC-66BDCCEA3770}" srcOrd="5" destOrd="0" parTransId="{236D7D6B-07F6-4ECF-A616-A7AFA93FDF54}" sibTransId="{1BE015C5-FAC8-4555-AA50-F6D3D3C050E4}"/>
    <dgm:cxn modelId="{0F1AB2FC-24B0-4259-BF94-3BCA20850F63}" type="presOf" srcId="{DBA34CD1-8092-48E8-9D4D-38CE585AE344}" destId="{8072D290-1161-4FB7-862D-9CE1D32C40CA}" srcOrd="0" destOrd="0" presId="urn:microsoft.com/office/officeart/2008/layout/LinedList"/>
    <dgm:cxn modelId="{1B4146FF-F070-4098-A63C-5BA624E44C01}" srcId="{1CD7D5CC-B5B8-42D8-B074-D9C582FAE04B}" destId="{DBA34CD1-8092-48E8-9D4D-38CE585AE344}" srcOrd="3" destOrd="0" parTransId="{A0D1B069-4D41-4337-8EFC-B817DE8D83BF}" sibTransId="{2358B1D4-EA00-4EFA-B51E-798A3C351077}"/>
    <dgm:cxn modelId="{9C6B5DD0-BC78-4EC8-AF77-07E2372D5D8B}" type="presParOf" srcId="{339BE4DD-FD7D-4236-95DC-89CE3A202BFE}" destId="{15193ECB-9C95-42A0-81BF-79F44488BDAC}" srcOrd="0" destOrd="0" presId="urn:microsoft.com/office/officeart/2008/layout/LinedList"/>
    <dgm:cxn modelId="{D5F1B258-E1FF-484D-8DA3-ADED63338058}" type="presParOf" srcId="{339BE4DD-FD7D-4236-95DC-89CE3A202BFE}" destId="{6EC58A6D-4E02-47A9-8820-6451C8DEE560}" srcOrd="1" destOrd="0" presId="urn:microsoft.com/office/officeart/2008/layout/LinedList"/>
    <dgm:cxn modelId="{F0A389D9-5D4E-41B0-9787-C806DA65B8E1}" type="presParOf" srcId="{6EC58A6D-4E02-47A9-8820-6451C8DEE560}" destId="{5B8D8724-D890-4784-9A06-E7376AF336D9}" srcOrd="0" destOrd="0" presId="urn:microsoft.com/office/officeart/2008/layout/LinedList"/>
    <dgm:cxn modelId="{4A3E14CA-3001-4C30-B5E0-9B14EC930FC0}" type="presParOf" srcId="{6EC58A6D-4E02-47A9-8820-6451C8DEE560}" destId="{B6FA3623-9803-4B80-87EB-89199F31CC4A}" srcOrd="1" destOrd="0" presId="urn:microsoft.com/office/officeart/2008/layout/LinedList"/>
    <dgm:cxn modelId="{5E84C67A-2174-4362-AB32-6577A45AAB53}" type="presParOf" srcId="{339BE4DD-FD7D-4236-95DC-89CE3A202BFE}" destId="{0A3ACEDF-22EF-4A87-A601-E6156EC0670F}" srcOrd="2" destOrd="0" presId="urn:microsoft.com/office/officeart/2008/layout/LinedList"/>
    <dgm:cxn modelId="{F8BB6109-F958-4B8F-97B1-368E4022DF25}" type="presParOf" srcId="{339BE4DD-FD7D-4236-95DC-89CE3A202BFE}" destId="{C6C6FCA0-DADA-4B25-94F9-85E3C7F0586F}" srcOrd="3" destOrd="0" presId="urn:microsoft.com/office/officeart/2008/layout/LinedList"/>
    <dgm:cxn modelId="{9A443A5D-B365-4E09-A376-A9284516699E}" type="presParOf" srcId="{C6C6FCA0-DADA-4B25-94F9-85E3C7F0586F}" destId="{C8A52287-39CF-48A0-8E4C-B47C93079C8B}" srcOrd="0" destOrd="0" presId="urn:microsoft.com/office/officeart/2008/layout/LinedList"/>
    <dgm:cxn modelId="{CB20D056-20AF-4343-AFB9-0F8D3CAAFB7F}" type="presParOf" srcId="{C6C6FCA0-DADA-4B25-94F9-85E3C7F0586F}" destId="{6F1D4CFD-44FE-4AFF-9CFD-16423EFF8143}" srcOrd="1" destOrd="0" presId="urn:microsoft.com/office/officeart/2008/layout/LinedList"/>
    <dgm:cxn modelId="{A14C68F9-665E-41B4-8F8B-DC031609F7F3}" type="presParOf" srcId="{339BE4DD-FD7D-4236-95DC-89CE3A202BFE}" destId="{0A05EEDC-7ABE-4219-B69A-06DDD8D0798D}" srcOrd="4" destOrd="0" presId="urn:microsoft.com/office/officeart/2008/layout/LinedList"/>
    <dgm:cxn modelId="{187A37EF-DB14-4CB8-9061-C2D8AD22F52D}" type="presParOf" srcId="{339BE4DD-FD7D-4236-95DC-89CE3A202BFE}" destId="{F6007A2B-C6CE-4237-A8E1-00FC73625E95}" srcOrd="5" destOrd="0" presId="urn:microsoft.com/office/officeart/2008/layout/LinedList"/>
    <dgm:cxn modelId="{6C496F25-FCF8-4D0D-B31F-B7137F933A68}" type="presParOf" srcId="{F6007A2B-C6CE-4237-A8E1-00FC73625E95}" destId="{F6B9D003-5728-4E74-B4E3-D2F9368A64D3}" srcOrd="0" destOrd="0" presId="urn:microsoft.com/office/officeart/2008/layout/LinedList"/>
    <dgm:cxn modelId="{171061C4-9839-438D-BD48-4D4A8332CDD5}" type="presParOf" srcId="{F6007A2B-C6CE-4237-A8E1-00FC73625E95}" destId="{2A1B6F1E-E942-44E5-BF7B-43D247883785}" srcOrd="1" destOrd="0" presId="urn:microsoft.com/office/officeart/2008/layout/LinedList"/>
    <dgm:cxn modelId="{D4D29AE1-B662-409B-92A8-149EE426C3E4}" type="presParOf" srcId="{339BE4DD-FD7D-4236-95DC-89CE3A202BFE}" destId="{17EE66CD-BEC2-46EE-8FD9-8CA180F6F678}" srcOrd="6" destOrd="0" presId="urn:microsoft.com/office/officeart/2008/layout/LinedList"/>
    <dgm:cxn modelId="{C7C1C932-E018-4CD5-80F3-3560EC2B1A18}" type="presParOf" srcId="{339BE4DD-FD7D-4236-95DC-89CE3A202BFE}" destId="{5D49E693-34B9-4C8F-BBB7-B61836521066}" srcOrd="7" destOrd="0" presId="urn:microsoft.com/office/officeart/2008/layout/LinedList"/>
    <dgm:cxn modelId="{6C485C0B-2DF6-4493-B060-2DEBD6BB2BDF}" type="presParOf" srcId="{5D49E693-34B9-4C8F-BBB7-B61836521066}" destId="{8072D290-1161-4FB7-862D-9CE1D32C40CA}" srcOrd="0" destOrd="0" presId="urn:microsoft.com/office/officeart/2008/layout/LinedList"/>
    <dgm:cxn modelId="{B27FFC46-8EE8-4680-A76E-30693C7756E4}" type="presParOf" srcId="{5D49E693-34B9-4C8F-BBB7-B61836521066}" destId="{D24EEAA0-8573-480F-A842-A1EF3AC47945}" srcOrd="1" destOrd="0" presId="urn:microsoft.com/office/officeart/2008/layout/LinedList"/>
    <dgm:cxn modelId="{19D378DE-6C49-41B0-AEF2-ABBCBE29EA4C}" type="presParOf" srcId="{339BE4DD-FD7D-4236-95DC-89CE3A202BFE}" destId="{A39A4498-9BD4-4404-B6E0-1C6A6DEE06CE}" srcOrd="8" destOrd="0" presId="urn:microsoft.com/office/officeart/2008/layout/LinedList"/>
    <dgm:cxn modelId="{EC0DB6B4-A7A0-48A9-A34B-05E8EBC38D0E}" type="presParOf" srcId="{339BE4DD-FD7D-4236-95DC-89CE3A202BFE}" destId="{E408C809-0EE4-49BA-B2E2-4E7C348EC0CB}" srcOrd="9" destOrd="0" presId="urn:microsoft.com/office/officeart/2008/layout/LinedList"/>
    <dgm:cxn modelId="{047AD9A7-5240-479D-8171-DCCCC1DA83DA}" type="presParOf" srcId="{E408C809-0EE4-49BA-B2E2-4E7C348EC0CB}" destId="{9F1CD1E7-81CA-414E-A04C-66F2464F6D4E}" srcOrd="0" destOrd="0" presId="urn:microsoft.com/office/officeart/2008/layout/LinedList"/>
    <dgm:cxn modelId="{F3800E49-6C87-47A3-98EC-CC0B6D3E37E7}" type="presParOf" srcId="{E408C809-0EE4-49BA-B2E2-4E7C348EC0CB}" destId="{2C0E2B6E-CFCD-4F85-B02C-F18BF030FFCA}" srcOrd="1" destOrd="0" presId="urn:microsoft.com/office/officeart/2008/layout/LinedList"/>
    <dgm:cxn modelId="{CB054B14-58B6-4056-BB0A-814AFD3B92FB}" type="presParOf" srcId="{339BE4DD-FD7D-4236-95DC-89CE3A202BFE}" destId="{9AA588F7-CB1F-414A-8ED7-F6D55D00BC30}" srcOrd="10" destOrd="0" presId="urn:microsoft.com/office/officeart/2008/layout/LinedList"/>
    <dgm:cxn modelId="{D0656DBA-ED98-4DDE-8878-A1327AEE84AD}" type="presParOf" srcId="{339BE4DD-FD7D-4236-95DC-89CE3A202BFE}" destId="{AAA1C0F1-9188-4460-8439-6D1D39E41FBF}" srcOrd="11" destOrd="0" presId="urn:microsoft.com/office/officeart/2008/layout/LinedList"/>
    <dgm:cxn modelId="{6C196E39-DF3C-4E7F-A459-6F8F136941FF}" type="presParOf" srcId="{AAA1C0F1-9188-4460-8439-6D1D39E41FBF}" destId="{F381D52C-C4B4-42D7-9227-70BF4F2E43A7}" srcOrd="0" destOrd="0" presId="urn:microsoft.com/office/officeart/2008/layout/LinedList"/>
    <dgm:cxn modelId="{E542D2C6-A34A-45F4-AD4F-9D6D6EBDC45F}" type="presParOf" srcId="{AAA1C0F1-9188-4460-8439-6D1D39E41FBF}" destId="{15D39594-4CC6-489D-A215-C4EB74EC85E2}" srcOrd="1" destOrd="0" presId="urn:microsoft.com/office/officeart/2008/layout/LinedList"/>
    <dgm:cxn modelId="{2FC6E1A2-AD7D-4CE8-8F53-243F626CE04A}" type="presParOf" srcId="{339BE4DD-FD7D-4236-95DC-89CE3A202BFE}" destId="{398E4234-92CE-49B9-AFC5-56CA258A7B23}" srcOrd="12" destOrd="0" presId="urn:microsoft.com/office/officeart/2008/layout/LinedList"/>
    <dgm:cxn modelId="{0FDDE320-546F-44F5-BDB7-6BDFDFABA5B4}" type="presParOf" srcId="{339BE4DD-FD7D-4236-95DC-89CE3A202BFE}" destId="{C304462C-35D8-4863-9770-4982CA729008}" srcOrd="13" destOrd="0" presId="urn:microsoft.com/office/officeart/2008/layout/LinedList"/>
    <dgm:cxn modelId="{34286A05-B0F9-4165-9C22-6EBB262E5BC6}" type="presParOf" srcId="{C304462C-35D8-4863-9770-4982CA729008}" destId="{42D1A185-A2CB-4449-A5DF-48DB1E00FA5D}" srcOrd="0" destOrd="0" presId="urn:microsoft.com/office/officeart/2008/layout/LinedList"/>
    <dgm:cxn modelId="{04A95584-5CAB-49A3-A973-AEE77C72B9DD}" type="presParOf" srcId="{C304462C-35D8-4863-9770-4982CA729008}" destId="{9ADC8EB5-E0C7-49C2-A9F5-B10BE80E71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17658-37A4-4279-9E9D-593598F8ABB4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8FCFFD-9B51-4A57-B1AF-D18BC44B7E84}">
      <dgm:prSet custT="1"/>
      <dgm:spPr/>
      <dgm:t>
        <a:bodyPr/>
        <a:lstStyle/>
        <a:p>
          <a:pPr algn="just"/>
          <a:r>
            <a:rPr lang="pl-PL" sz="2000" dirty="0">
              <a:latin typeface="Georgia" panose="02040502050405020303" pitchFamily="18" charset="0"/>
            </a:rPr>
            <a:t>Agata Christie – „Dziesięciu murzynów”, Jest to bardzo interesująca i wciągająca książka, autor do samego końca pozostawia czytelnika w niewiedzy i tajemnicy.</a:t>
          </a:r>
          <a:endParaRPr lang="en-US" sz="2000" dirty="0">
            <a:latin typeface="Georgia" panose="02040502050405020303" pitchFamily="18" charset="0"/>
          </a:endParaRPr>
        </a:p>
      </dgm:t>
    </dgm:pt>
    <dgm:pt modelId="{59F34F8E-6D8C-4AB4-B513-560D86A170A3}" type="parTrans" cxnId="{F54C79D8-FC70-4A74-8105-450EED525A97}">
      <dgm:prSet/>
      <dgm:spPr/>
      <dgm:t>
        <a:bodyPr/>
        <a:lstStyle/>
        <a:p>
          <a:endParaRPr lang="en-US"/>
        </a:p>
      </dgm:t>
    </dgm:pt>
    <dgm:pt modelId="{A833B4EE-CF01-4F3C-91A7-45B94A89A2F7}" type="sibTrans" cxnId="{F54C79D8-FC70-4A74-8105-450EED525A97}">
      <dgm:prSet/>
      <dgm:spPr/>
      <dgm:t>
        <a:bodyPr/>
        <a:lstStyle/>
        <a:p>
          <a:endParaRPr lang="en-US"/>
        </a:p>
      </dgm:t>
    </dgm:pt>
    <dgm:pt modelId="{E4D93ABF-5695-4769-A193-F5493F1DD1DD}">
      <dgm:prSet custT="1"/>
      <dgm:spPr/>
      <dgm:t>
        <a:bodyPr/>
        <a:lstStyle/>
        <a:p>
          <a:r>
            <a:rPr lang="pl-PL" sz="2000" dirty="0">
              <a:latin typeface="Georgia" panose="02040502050405020303" pitchFamily="18" charset="0"/>
            </a:rPr>
            <a:t>„Małe życie” - opisuje dorastanie i dorosłość.</a:t>
          </a:r>
          <a:endParaRPr lang="en-US" sz="2000" dirty="0">
            <a:latin typeface="Georgia" panose="02040502050405020303" pitchFamily="18" charset="0"/>
          </a:endParaRPr>
        </a:p>
      </dgm:t>
    </dgm:pt>
    <dgm:pt modelId="{8B0E8EC2-7537-431F-BC3B-FFB2D8BD8E95}" type="parTrans" cxnId="{0A670AFE-2031-4E40-B70C-C895A5F5765F}">
      <dgm:prSet/>
      <dgm:spPr/>
      <dgm:t>
        <a:bodyPr/>
        <a:lstStyle/>
        <a:p>
          <a:endParaRPr lang="en-US"/>
        </a:p>
      </dgm:t>
    </dgm:pt>
    <dgm:pt modelId="{C0D1F762-B947-4106-BF0D-CAF55097B26C}" type="sibTrans" cxnId="{0A670AFE-2031-4E40-B70C-C895A5F5765F}">
      <dgm:prSet/>
      <dgm:spPr/>
      <dgm:t>
        <a:bodyPr/>
        <a:lstStyle/>
        <a:p>
          <a:endParaRPr lang="en-US"/>
        </a:p>
      </dgm:t>
    </dgm:pt>
    <dgm:pt modelId="{F04009D4-3DE6-42F0-A458-781B47ABDF19}">
      <dgm:prSet custT="1"/>
      <dgm:spPr/>
      <dgm:t>
        <a:bodyPr/>
        <a:lstStyle/>
        <a:p>
          <a:r>
            <a:rPr lang="pl-PL" sz="2000" dirty="0">
              <a:latin typeface="Georgia" panose="02040502050405020303" pitchFamily="18" charset="0"/>
            </a:rPr>
            <a:t>„Igrzyska śmierci”, „Dotyk Julii”, „Droga samobójców”</a:t>
          </a:r>
          <a:endParaRPr lang="en-US" sz="2000" dirty="0">
            <a:latin typeface="Georgia" panose="02040502050405020303" pitchFamily="18" charset="0"/>
          </a:endParaRPr>
        </a:p>
      </dgm:t>
    </dgm:pt>
    <dgm:pt modelId="{87B46AE8-FB00-499F-864E-2C86892D5696}" type="parTrans" cxnId="{2A8FACE3-6165-443C-B44A-2FC5E37B5147}">
      <dgm:prSet/>
      <dgm:spPr/>
      <dgm:t>
        <a:bodyPr/>
        <a:lstStyle/>
        <a:p>
          <a:endParaRPr lang="en-US"/>
        </a:p>
      </dgm:t>
    </dgm:pt>
    <dgm:pt modelId="{CA681B28-D5BC-4125-8947-42BBF221F6DD}" type="sibTrans" cxnId="{2A8FACE3-6165-443C-B44A-2FC5E37B5147}">
      <dgm:prSet/>
      <dgm:spPr/>
      <dgm:t>
        <a:bodyPr/>
        <a:lstStyle/>
        <a:p>
          <a:endParaRPr lang="en-US"/>
        </a:p>
      </dgm:t>
    </dgm:pt>
    <dgm:pt modelId="{0E3149AB-F4B4-408D-A668-7A267FC4DB14}">
      <dgm:prSet custT="1"/>
      <dgm:spPr/>
      <dgm:t>
        <a:bodyPr/>
        <a:lstStyle/>
        <a:p>
          <a:pPr algn="just"/>
          <a:r>
            <a:rPr lang="pl-PL" sz="2100" dirty="0"/>
            <a:t>„</a:t>
          </a:r>
          <a:r>
            <a:rPr lang="pl-PL" sz="2000" dirty="0">
              <a:latin typeface="Georgia" panose="02040502050405020303" pitchFamily="18" charset="0"/>
            </a:rPr>
            <a:t>Papierowe miasta”- książka jest ciekawa, wciągająca i fajnie napisana.</a:t>
          </a:r>
          <a:endParaRPr lang="en-US" sz="2000" dirty="0">
            <a:latin typeface="Georgia" panose="02040502050405020303" pitchFamily="18" charset="0"/>
          </a:endParaRPr>
        </a:p>
      </dgm:t>
    </dgm:pt>
    <dgm:pt modelId="{64D080B4-EB7E-4048-920A-4CE08189DA71}" type="parTrans" cxnId="{CEDF77F9-7B46-4CA3-9D3E-E6805CE77787}">
      <dgm:prSet/>
      <dgm:spPr/>
      <dgm:t>
        <a:bodyPr/>
        <a:lstStyle/>
        <a:p>
          <a:endParaRPr lang="en-US"/>
        </a:p>
      </dgm:t>
    </dgm:pt>
    <dgm:pt modelId="{B9A87A13-401B-4B56-B5DA-98B76BC9FF89}" type="sibTrans" cxnId="{CEDF77F9-7B46-4CA3-9D3E-E6805CE77787}">
      <dgm:prSet/>
      <dgm:spPr/>
      <dgm:t>
        <a:bodyPr/>
        <a:lstStyle/>
        <a:p>
          <a:endParaRPr lang="en-US"/>
        </a:p>
      </dgm:t>
    </dgm:pt>
    <dgm:pt modelId="{17F44A18-74C2-4B7D-8065-119ACD7F86A1}">
      <dgm:prSet custT="1"/>
      <dgm:spPr/>
      <dgm:t>
        <a:bodyPr/>
        <a:lstStyle/>
        <a:p>
          <a:r>
            <a:rPr lang="pl-PL" sz="2000" dirty="0">
              <a:latin typeface="Georgia" panose="02040502050405020303" pitchFamily="18" charset="0"/>
            </a:rPr>
            <a:t>„Pamiętnik”</a:t>
          </a:r>
          <a:endParaRPr lang="en-US" sz="2000" dirty="0">
            <a:latin typeface="Georgia" panose="02040502050405020303" pitchFamily="18" charset="0"/>
          </a:endParaRPr>
        </a:p>
      </dgm:t>
    </dgm:pt>
    <dgm:pt modelId="{8E403628-41AC-4877-B9EB-835DB7F2696F}" type="parTrans" cxnId="{30FC2C62-F527-4A24-BBA0-97DC8FD1F3ED}">
      <dgm:prSet/>
      <dgm:spPr/>
      <dgm:t>
        <a:bodyPr/>
        <a:lstStyle/>
        <a:p>
          <a:endParaRPr lang="en-US"/>
        </a:p>
      </dgm:t>
    </dgm:pt>
    <dgm:pt modelId="{1CD4A3DB-B24C-469E-85DA-8E39C4DDF7C3}" type="sibTrans" cxnId="{30FC2C62-F527-4A24-BBA0-97DC8FD1F3ED}">
      <dgm:prSet/>
      <dgm:spPr/>
      <dgm:t>
        <a:bodyPr/>
        <a:lstStyle/>
        <a:p>
          <a:endParaRPr lang="en-US"/>
        </a:p>
      </dgm:t>
    </dgm:pt>
    <dgm:pt modelId="{D9446380-6561-4E60-AB6A-5E6A2438F2E2}">
      <dgm:prSet custT="1"/>
      <dgm:spPr/>
      <dgm:t>
        <a:bodyPr/>
        <a:lstStyle/>
        <a:p>
          <a:r>
            <a:rPr lang="pl-PL" sz="2000" dirty="0">
              <a:latin typeface="Georgia" panose="02040502050405020303" pitchFamily="18" charset="0"/>
            </a:rPr>
            <a:t>„Margo”</a:t>
          </a:r>
          <a:endParaRPr lang="en-US" sz="2000" dirty="0">
            <a:latin typeface="Georgia" panose="02040502050405020303" pitchFamily="18" charset="0"/>
          </a:endParaRPr>
        </a:p>
      </dgm:t>
    </dgm:pt>
    <dgm:pt modelId="{C32A2251-0A12-4956-9E4D-A05BD855127D}" type="parTrans" cxnId="{A29D1AD5-653C-4DF9-86B0-6A0A0A2F3C62}">
      <dgm:prSet/>
      <dgm:spPr/>
      <dgm:t>
        <a:bodyPr/>
        <a:lstStyle/>
        <a:p>
          <a:endParaRPr lang="en-US"/>
        </a:p>
      </dgm:t>
    </dgm:pt>
    <dgm:pt modelId="{B7BA5389-6557-43B7-B4BC-70017E7DB932}" type="sibTrans" cxnId="{A29D1AD5-653C-4DF9-86B0-6A0A0A2F3C62}">
      <dgm:prSet/>
      <dgm:spPr/>
      <dgm:t>
        <a:bodyPr/>
        <a:lstStyle/>
        <a:p>
          <a:endParaRPr lang="en-US"/>
        </a:p>
      </dgm:t>
    </dgm:pt>
    <dgm:pt modelId="{CFDEDFE1-D9BA-4E62-B004-574143887DC3}">
      <dgm:prSet custT="1"/>
      <dgm:spPr/>
      <dgm:t>
        <a:bodyPr/>
        <a:lstStyle/>
        <a:p>
          <a:r>
            <a:rPr lang="pl-PL" sz="2000" dirty="0">
              <a:latin typeface="Georgia" panose="02040502050405020303" pitchFamily="18" charset="0"/>
            </a:rPr>
            <a:t>„Pamiętnik narkomanki”</a:t>
          </a:r>
          <a:endParaRPr lang="en-US" sz="2000" dirty="0">
            <a:latin typeface="Georgia" panose="02040502050405020303" pitchFamily="18" charset="0"/>
          </a:endParaRPr>
        </a:p>
      </dgm:t>
    </dgm:pt>
    <dgm:pt modelId="{E18897FE-8813-4779-832A-59B68E27ABF4}" type="parTrans" cxnId="{3421EEA3-17AD-4895-80A3-64817F0F3A40}">
      <dgm:prSet/>
      <dgm:spPr/>
      <dgm:t>
        <a:bodyPr/>
        <a:lstStyle/>
        <a:p>
          <a:endParaRPr lang="en-US"/>
        </a:p>
      </dgm:t>
    </dgm:pt>
    <dgm:pt modelId="{C99D6D9D-D8BB-4A06-BC6E-F648EE92402E}" type="sibTrans" cxnId="{3421EEA3-17AD-4895-80A3-64817F0F3A40}">
      <dgm:prSet/>
      <dgm:spPr/>
      <dgm:t>
        <a:bodyPr/>
        <a:lstStyle/>
        <a:p>
          <a:endParaRPr lang="en-US"/>
        </a:p>
      </dgm:t>
    </dgm:pt>
    <dgm:pt modelId="{C8C67375-2BA1-41B5-BB23-FCDD50359C5A}" type="pres">
      <dgm:prSet presAssocID="{7CF17658-37A4-4279-9E9D-593598F8ABB4}" presName="vert0" presStyleCnt="0">
        <dgm:presLayoutVars>
          <dgm:dir/>
          <dgm:animOne val="branch"/>
          <dgm:animLvl val="lvl"/>
        </dgm:presLayoutVars>
      </dgm:prSet>
      <dgm:spPr/>
    </dgm:pt>
    <dgm:pt modelId="{3ACE9285-7810-40FF-8B9C-4108E0B92690}" type="pres">
      <dgm:prSet presAssocID="{788FCFFD-9B51-4A57-B1AF-D18BC44B7E84}" presName="thickLine" presStyleLbl="alignNode1" presStyleIdx="0" presStyleCnt="7"/>
      <dgm:spPr/>
    </dgm:pt>
    <dgm:pt modelId="{ED482F15-B41A-458A-9115-3E1DB04B83FB}" type="pres">
      <dgm:prSet presAssocID="{788FCFFD-9B51-4A57-B1AF-D18BC44B7E84}" presName="horz1" presStyleCnt="0"/>
      <dgm:spPr/>
    </dgm:pt>
    <dgm:pt modelId="{6521A3BB-E315-4617-9D7F-296233AC69AF}" type="pres">
      <dgm:prSet presAssocID="{788FCFFD-9B51-4A57-B1AF-D18BC44B7E84}" presName="tx1" presStyleLbl="revTx" presStyleIdx="0" presStyleCnt="7" custScaleY="160502"/>
      <dgm:spPr/>
    </dgm:pt>
    <dgm:pt modelId="{7FCCE7EB-8264-4C0A-8F1E-72D9CE5A4D4C}" type="pres">
      <dgm:prSet presAssocID="{788FCFFD-9B51-4A57-B1AF-D18BC44B7E84}" presName="vert1" presStyleCnt="0"/>
      <dgm:spPr/>
    </dgm:pt>
    <dgm:pt modelId="{7F2DD7AA-599D-41EA-B204-CA1CF4419414}" type="pres">
      <dgm:prSet presAssocID="{E4D93ABF-5695-4769-A193-F5493F1DD1DD}" presName="thickLine" presStyleLbl="alignNode1" presStyleIdx="1" presStyleCnt="7"/>
      <dgm:spPr/>
    </dgm:pt>
    <dgm:pt modelId="{BB3C2B19-1CE6-4B1F-896F-BCD9816C9BF3}" type="pres">
      <dgm:prSet presAssocID="{E4D93ABF-5695-4769-A193-F5493F1DD1DD}" presName="horz1" presStyleCnt="0"/>
      <dgm:spPr/>
    </dgm:pt>
    <dgm:pt modelId="{0843656B-B1DD-4EDC-870E-CFEE83415B48}" type="pres">
      <dgm:prSet presAssocID="{E4D93ABF-5695-4769-A193-F5493F1DD1DD}" presName="tx1" presStyleLbl="revTx" presStyleIdx="1" presStyleCnt="7"/>
      <dgm:spPr/>
    </dgm:pt>
    <dgm:pt modelId="{EAB37D48-4CBC-4F08-A1B0-D649699E039D}" type="pres">
      <dgm:prSet presAssocID="{E4D93ABF-5695-4769-A193-F5493F1DD1DD}" presName="vert1" presStyleCnt="0"/>
      <dgm:spPr/>
    </dgm:pt>
    <dgm:pt modelId="{038F199A-2286-4B93-9006-D33CCF962AD1}" type="pres">
      <dgm:prSet presAssocID="{F04009D4-3DE6-42F0-A458-781B47ABDF19}" presName="thickLine" presStyleLbl="alignNode1" presStyleIdx="2" presStyleCnt="7"/>
      <dgm:spPr/>
    </dgm:pt>
    <dgm:pt modelId="{79F0113A-40D5-4FFE-8A3D-D0FF5096D167}" type="pres">
      <dgm:prSet presAssocID="{F04009D4-3DE6-42F0-A458-781B47ABDF19}" presName="horz1" presStyleCnt="0"/>
      <dgm:spPr/>
    </dgm:pt>
    <dgm:pt modelId="{D631D1F0-4642-499D-BF56-BD478A8A7A5F}" type="pres">
      <dgm:prSet presAssocID="{F04009D4-3DE6-42F0-A458-781B47ABDF19}" presName="tx1" presStyleLbl="revTx" presStyleIdx="2" presStyleCnt="7"/>
      <dgm:spPr/>
    </dgm:pt>
    <dgm:pt modelId="{87FCEFCB-749C-4294-94B8-17B601E1AE8F}" type="pres">
      <dgm:prSet presAssocID="{F04009D4-3DE6-42F0-A458-781B47ABDF19}" presName="vert1" presStyleCnt="0"/>
      <dgm:spPr/>
    </dgm:pt>
    <dgm:pt modelId="{7986D3A7-E585-46F7-B6BD-3D3D8A3E65FD}" type="pres">
      <dgm:prSet presAssocID="{0E3149AB-F4B4-408D-A668-7A267FC4DB14}" presName="thickLine" presStyleLbl="alignNode1" presStyleIdx="3" presStyleCnt="7"/>
      <dgm:spPr/>
    </dgm:pt>
    <dgm:pt modelId="{0C8D1DBE-5290-4BEA-95F3-B5D8D7D9CBA4}" type="pres">
      <dgm:prSet presAssocID="{0E3149AB-F4B4-408D-A668-7A267FC4DB14}" presName="horz1" presStyleCnt="0"/>
      <dgm:spPr/>
    </dgm:pt>
    <dgm:pt modelId="{E83BBF12-655B-485B-81B3-EE4C83E17AB0}" type="pres">
      <dgm:prSet presAssocID="{0E3149AB-F4B4-408D-A668-7A267FC4DB14}" presName="tx1" presStyleLbl="revTx" presStyleIdx="3" presStyleCnt="7"/>
      <dgm:spPr/>
    </dgm:pt>
    <dgm:pt modelId="{CEC40204-35D9-4313-800A-C7B8A76E6041}" type="pres">
      <dgm:prSet presAssocID="{0E3149AB-F4B4-408D-A668-7A267FC4DB14}" presName="vert1" presStyleCnt="0"/>
      <dgm:spPr/>
    </dgm:pt>
    <dgm:pt modelId="{63D7F243-4EF1-468E-8826-7537BA205A45}" type="pres">
      <dgm:prSet presAssocID="{17F44A18-74C2-4B7D-8065-119ACD7F86A1}" presName="thickLine" presStyleLbl="alignNode1" presStyleIdx="4" presStyleCnt="7"/>
      <dgm:spPr/>
    </dgm:pt>
    <dgm:pt modelId="{7D6AE20A-1092-415E-A9EF-6DC65AB91BF2}" type="pres">
      <dgm:prSet presAssocID="{17F44A18-74C2-4B7D-8065-119ACD7F86A1}" presName="horz1" presStyleCnt="0"/>
      <dgm:spPr/>
    </dgm:pt>
    <dgm:pt modelId="{9068B4EA-C375-4E93-95EC-BC5D1A03D91C}" type="pres">
      <dgm:prSet presAssocID="{17F44A18-74C2-4B7D-8065-119ACD7F86A1}" presName="tx1" presStyleLbl="revTx" presStyleIdx="4" presStyleCnt="7"/>
      <dgm:spPr/>
    </dgm:pt>
    <dgm:pt modelId="{6E01AC4C-000C-4B8D-BDAA-99115A7604FC}" type="pres">
      <dgm:prSet presAssocID="{17F44A18-74C2-4B7D-8065-119ACD7F86A1}" presName="vert1" presStyleCnt="0"/>
      <dgm:spPr/>
    </dgm:pt>
    <dgm:pt modelId="{C7F8B23D-46E8-4397-B3AA-C2BCE4EDC9A5}" type="pres">
      <dgm:prSet presAssocID="{D9446380-6561-4E60-AB6A-5E6A2438F2E2}" presName="thickLine" presStyleLbl="alignNode1" presStyleIdx="5" presStyleCnt="7"/>
      <dgm:spPr/>
    </dgm:pt>
    <dgm:pt modelId="{8F89F904-A1BC-4091-A1DE-7ECE0E5DA186}" type="pres">
      <dgm:prSet presAssocID="{D9446380-6561-4E60-AB6A-5E6A2438F2E2}" presName="horz1" presStyleCnt="0"/>
      <dgm:spPr/>
    </dgm:pt>
    <dgm:pt modelId="{D02022B3-1DF5-4ABB-8D9B-C7D91F4440F9}" type="pres">
      <dgm:prSet presAssocID="{D9446380-6561-4E60-AB6A-5E6A2438F2E2}" presName="tx1" presStyleLbl="revTx" presStyleIdx="5" presStyleCnt="7"/>
      <dgm:spPr/>
    </dgm:pt>
    <dgm:pt modelId="{0A198979-0723-4912-A9BC-61B345C613C8}" type="pres">
      <dgm:prSet presAssocID="{D9446380-6561-4E60-AB6A-5E6A2438F2E2}" presName="vert1" presStyleCnt="0"/>
      <dgm:spPr/>
    </dgm:pt>
    <dgm:pt modelId="{C45FCA4C-EA0D-4500-9D4B-04A6070E05AB}" type="pres">
      <dgm:prSet presAssocID="{CFDEDFE1-D9BA-4E62-B004-574143887DC3}" presName="thickLine" presStyleLbl="alignNode1" presStyleIdx="6" presStyleCnt="7"/>
      <dgm:spPr/>
    </dgm:pt>
    <dgm:pt modelId="{E0211736-7C97-409A-A83D-D62FBCA56882}" type="pres">
      <dgm:prSet presAssocID="{CFDEDFE1-D9BA-4E62-B004-574143887DC3}" presName="horz1" presStyleCnt="0"/>
      <dgm:spPr/>
    </dgm:pt>
    <dgm:pt modelId="{CC90B6C4-9443-4705-8D66-5FAD252A4E37}" type="pres">
      <dgm:prSet presAssocID="{CFDEDFE1-D9BA-4E62-B004-574143887DC3}" presName="tx1" presStyleLbl="revTx" presStyleIdx="6" presStyleCnt="7"/>
      <dgm:spPr/>
    </dgm:pt>
    <dgm:pt modelId="{AFF22D2E-CF98-4D75-81DB-EA0000866EE0}" type="pres">
      <dgm:prSet presAssocID="{CFDEDFE1-D9BA-4E62-B004-574143887DC3}" presName="vert1" presStyleCnt="0"/>
      <dgm:spPr/>
    </dgm:pt>
  </dgm:ptLst>
  <dgm:cxnLst>
    <dgm:cxn modelId="{956B7914-CED7-46B2-BD02-2475487D7544}" type="presOf" srcId="{7CF17658-37A4-4279-9E9D-593598F8ABB4}" destId="{C8C67375-2BA1-41B5-BB23-FCDD50359C5A}" srcOrd="0" destOrd="0" presId="urn:microsoft.com/office/officeart/2008/layout/LinedList"/>
    <dgm:cxn modelId="{1F88EC2C-BA2B-4545-9D4B-73CE8410675A}" type="presOf" srcId="{D9446380-6561-4E60-AB6A-5E6A2438F2E2}" destId="{D02022B3-1DF5-4ABB-8D9B-C7D91F4440F9}" srcOrd="0" destOrd="0" presId="urn:microsoft.com/office/officeart/2008/layout/LinedList"/>
    <dgm:cxn modelId="{5AF22160-5A22-4CB9-B670-BE1FA215B189}" type="presOf" srcId="{F04009D4-3DE6-42F0-A458-781B47ABDF19}" destId="{D631D1F0-4642-499D-BF56-BD478A8A7A5F}" srcOrd="0" destOrd="0" presId="urn:microsoft.com/office/officeart/2008/layout/LinedList"/>
    <dgm:cxn modelId="{30FC2C62-F527-4A24-BBA0-97DC8FD1F3ED}" srcId="{7CF17658-37A4-4279-9E9D-593598F8ABB4}" destId="{17F44A18-74C2-4B7D-8065-119ACD7F86A1}" srcOrd="4" destOrd="0" parTransId="{8E403628-41AC-4877-B9EB-835DB7F2696F}" sibTransId="{1CD4A3DB-B24C-469E-85DA-8E39C4DDF7C3}"/>
    <dgm:cxn modelId="{5D0DDD4F-5D19-4479-9E4D-DBAC10EA2265}" type="presOf" srcId="{17F44A18-74C2-4B7D-8065-119ACD7F86A1}" destId="{9068B4EA-C375-4E93-95EC-BC5D1A03D91C}" srcOrd="0" destOrd="0" presId="urn:microsoft.com/office/officeart/2008/layout/LinedList"/>
    <dgm:cxn modelId="{B9394D90-2ADB-4151-BCEF-6806D7E50F99}" type="presOf" srcId="{788FCFFD-9B51-4A57-B1AF-D18BC44B7E84}" destId="{6521A3BB-E315-4617-9D7F-296233AC69AF}" srcOrd="0" destOrd="0" presId="urn:microsoft.com/office/officeart/2008/layout/LinedList"/>
    <dgm:cxn modelId="{D2DAC2A0-2819-4FFB-AED5-A474D1F3C106}" type="presOf" srcId="{0E3149AB-F4B4-408D-A668-7A267FC4DB14}" destId="{E83BBF12-655B-485B-81B3-EE4C83E17AB0}" srcOrd="0" destOrd="0" presId="urn:microsoft.com/office/officeart/2008/layout/LinedList"/>
    <dgm:cxn modelId="{3421EEA3-17AD-4895-80A3-64817F0F3A40}" srcId="{7CF17658-37A4-4279-9E9D-593598F8ABB4}" destId="{CFDEDFE1-D9BA-4E62-B004-574143887DC3}" srcOrd="6" destOrd="0" parTransId="{E18897FE-8813-4779-832A-59B68E27ABF4}" sibTransId="{C99D6D9D-D8BB-4A06-BC6E-F648EE92402E}"/>
    <dgm:cxn modelId="{A29D1AD5-653C-4DF9-86B0-6A0A0A2F3C62}" srcId="{7CF17658-37A4-4279-9E9D-593598F8ABB4}" destId="{D9446380-6561-4E60-AB6A-5E6A2438F2E2}" srcOrd="5" destOrd="0" parTransId="{C32A2251-0A12-4956-9E4D-A05BD855127D}" sibTransId="{B7BA5389-6557-43B7-B4BC-70017E7DB932}"/>
    <dgm:cxn modelId="{F54C79D8-FC70-4A74-8105-450EED525A97}" srcId="{7CF17658-37A4-4279-9E9D-593598F8ABB4}" destId="{788FCFFD-9B51-4A57-B1AF-D18BC44B7E84}" srcOrd="0" destOrd="0" parTransId="{59F34F8E-6D8C-4AB4-B513-560D86A170A3}" sibTransId="{A833B4EE-CF01-4F3C-91A7-45B94A89A2F7}"/>
    <dgm:cxn modelId="{7A6FB0E1-3CE9-4DEE-BCF8-150026D1EC2C}" type="presOf" srcId="{CFDEDFE1-D9BA-4E62-B004-574143887DC3}" destId="{CC90B6C4-9443-4705-8D66-5FAD252A4E37}" srcOrd="0" destOrd="0" presId="urn:microsoft.com/office/officeart/2008/layout/LinedList"/>
    <dgm:cxn modelId="{2A8FACE3-6165-443C-B44A-2FC5E37B5147}" srcId="{7CF17658-37A4-4279-9E9D-593598F8ABB4}" destId="{F04009D4-3DE6-42F0-A458-781B47ABDF19}" srcOrd="2" destOrd="0" parTransId="{87B46AE8-FB00-499F-864E-2C86892D5696}" sibTransId="{CA681B28-D5BC-4125-8947-42BBF221F6DD}"/>
    <dgm:cxn modelId="{E011C1F8-8D2F-4465-A400-1A63C3653380}" type="presOf" srcId="{E4D93ABF-5695-4769-A193-F5493F1DD1DD}" destId="{0843656B-B1DD-4EDC-870E-CFEE83415B48}" srcOrd="0" destOrd="0" presId="urn:microsoft.com/office/officeart/2008/layout/LinedList"/>
    <dgm:cxn modelId="{CEDF77F9-7B46-4CA3-9D3E-E6805CE77787}" srcId="{7CF17658-37A4-4279-9E9D-593598F8ABB4}" destId="{0E3149AB-F4B4-408D-A668-7A267FC4DB14}" srcOrd="3" destOrd="0" parTransId="{64D080B4-EB7E-4048-920A-4CE08189DA71}" sibTransId="{B9A87A13-401B-4B56-B5DA-98B76BC9FF89}"/>
    <dgm:cxn modelId="{0A670AFE-2031-4E40-B70C-C895A5F5765F}" srcId="{7CF17658-37A4-4279-9E9D-593598F8ABB4}" destId="{E4D93ABF-5695-4769-A193-F5493F1DD1DD}" srcOrd="1" destOrd="0" parTransId="{8B0E8EC2-7537-431F-BC3B-FFB2D8BD8E95}" sibTransId="{C0D1F762-B947-4106-BF0D-CAF55097B26C}"/>
    <dgm:cxn modelId="{41334527-1072-40B0-A1A6-055DC829F67C}" type="presParOf" srcId="{C8C67375-2BA1-41B5-BB23-FCDD50359C5A}" destId="{3ACE9285-7810-40FF-8B9C-4108E0B92690}" srcOrd="0" destOrd="0" presId="urn:microsoft.com/office/officeart/2008/layout/LinedList"/>
    <dgm:cxn modelId="{5490029E-6537-4DDF-BDC5-479D9E3DC8CD}" type="presParOf" srcId="{C8C67375-2BA1-41B5-BB23-FCDD50359C5A}" destId="{ED482F15-B41A-458A-9115-3E1DB04B83FB}" srcOrd="1" destOrd="0" presId="urn:microsoft.com/office/officeart/2008/layout/LinedList"/>
    <dgm:cxn modelId="{64E08C42-CC6A-4B11-A130-B59966B0094B}" type="presParOf" srcId="{ED482F15-B41A-458A-9115-3E1DB04B83FB}" destId="{6521A3BB-E315-4617-9D7F-296233AC69AF}" srcOrd="0" destOrd="0" presId="urn:microsoft.com/office/officeart/2008/layout/LinedList"/>
    <dgm:cxn modelId="{5F079475-E50D-4036-B5C6-0B2ED6B2A636}" type="presParOf" srcId="{ED482F15-B41A-458A-9115-3E1DB04B83FB}" destId="{7FCCE7EB-8264-4C0A-8F1E-72D9CE5A4D4C}" srcOrd="1" destOrd="0" presId="urn:microsoft.com/office/officeart/2008/layout/LinedList"/>
    <dgm:cxn modelId="{C2F94432-6736-4E5A-9E2F-C4141458FA8D}" type="presParOf" srcId="{C8C67375-2BA1-41B5-BB23-FCDD50359C5A}" destId="{7F2DD7AA-599D-41EA-B204-CA1CF4419414}" srcOrd="2" destOrd="0" presId="urn:microsoft.com/office/officeart/2008/layout/LinedList"/>
    <dgm:cxn modelId="{761577A9-DC0D-4572-98ED-29EEA082E14F}" type="presParOf" srcId="{C8C67375-2BA1-41B5-BB23-FCDD50359C5A}" destId="{BB3C2B19-1CE6-4B1F-896F-BCD9816C9BF3}" srcOrd="3" destOrd="0" presId="urn:microsoft.com/office/officeart/2008/layout/LinedList"/>
    <dgm:cxn modelId="{3C92F35B-7B80-4723-AC99-39E96A5E9942}" type="presParOf" srcId="{BB3C2B19-1CE6-4B1F-896F-BCD9816C9BF3}" destId="{0843656B-B1DD-4EDC-870E-CFEE83415B48}" srcOrd="0" destOrd="0" presId="urn:microsoft.com/office/officeart/2008/layout/LinedList"/>
    <dgm:cxn modelId="{F1060924-AB04-43C8-A68B-158BA171553A}" type="presParOf" srcId="{BB3C2B19-1CE6-4B1F-896F-BCD9816C9BF3}" destId="{EAB37D48-4CBC-4F08-A1B0-D649699E039D}" srcOrd="1" destOrd="0" presId="urn:microsoft.com/office/officeart/2008/layout/LinedList"/>
    <dgm:cxn modelId="{39CA0C49-E5CD-47B5-A6C2-21A6138511B3}" type="presParOf" srcId="{C8C67375-2BA1-41B5-BB23-FCDD50359C5A}" destId="{038F199A-2286-4B93-9006-D33CCF962AD1}" srcOrd="4" destOrd="0" presId="urn:microsoft.com/office/officeart/2008/layout/LinedList"/>
    <dgm:cxn modelId="{1124BB85-F521-491B-85CE-D356B7CA3B23}" type="presParOf" srcId="{C8C67375-2BA1-41B5-BB23-FCDD50359C5A}" destId="{79F0113A-40D5-4FFE-8A3D-D0FF5096D167}" srcOrd="5" destOrd="0" presId="urn:microsoft.com/office/officeart/2008/layout/LinedList"/>
    <dgm:cxn modelId="{D64C720A-1D73-4ABC-AAA0-E2AEF4055520}" type="presParOf" srcId="{79F0113A-40D5-4FFE-8A3D-D0FF5096D167}" destId="{D631D1F0-4642-499D-BF56-BD478A8A7A5F}" srcOrd="0" destOrd="0" presId="urn:microsoft.com/office/officeart/2008/layout/LinedList"/>
    <dgm:cxn modelId="{B255AFD1-2787-4E49-95C0-730AC6708DD3}" type="presParOf" srcId="{79F0113A-40D5-4FFE-8A3D-D0FF5096D167}" destId="{87FCEFCB-749C-4294-94B8-17B601E1AE8F}" srcOrd="1" destOrd="0" presId="urn:microsoft.com/office/officeart/2008/layout/LinedList"/>
    <dgm:cxn modelId="{31CB90D3-6C48-4FE4-B602-7A13DE366894}" type="presParOf" srcId="{C8C67375-2BA1-41B5-BB23-FCDD50359C5A}" destId="{7986D3A7-E585-46F7-B6BD-3D3D8A3E65FD}" srcOrd="6" destOrd="0" presId="urn:microsoft.com/office/officeart/2008/layout/LinedList"/>
    <dgm:cxn modelId="{34F32E4D-7354-40B2-9388-F8905FC1D569}" type="presParOf" srcId="{C8C67375-2BA1-41B5-BB23-FCDD50359C5A}" destId="{0C8D1DBE-5290-4BEA-95F3-B5D8D7D9CBA4}" srcOrd="7" destOrd="0" presId="urn:microsoft.com/office/officeart/2008/layout/LinedList"/>
    <dgm:cxn modelId="{9F4A1924-C4A4-4EB2-A996-698155A6C5E6}" type="presParOf" srcId="{0C8D1DBE-5290-4BEA-95F3-B5D8D7D9CBA4}" destId="{E83BBF12-655B-485B-81B3-EE4C83E17AB0}" srcOrd="0" destOrd="0" presId="urn:microsoft.com/office/officeart/2008/layout/LinedList"/>
    <dgm:cxn modelId="{377AE43B-5A44-428F-9B47-FF60A0F65991}" type="presParOf" srcId="{0C8D1DBE-5290-4BEA-95F3-B5D8D7D9CBA4}" destId="{CEC40204-35D9-4313-800A-C7B8A76E6041}" srcOrd="1" destOrd="0" presId="urn:microsoft.com/office/officeart/2008/layout/LinedList"/>
    <dgm:cxn modelId="{B61059CC-C010-4513-9529-A80E9EF2FF51}" type="presParOf" srcId="{C8C67375-2BA1-41B5-BB23-FCDD50359C5A}" destId="{63D7F243-4EF1-468E-8826-7537BA205A45}" srcOrd="8" destOrd="0" presId="urn:microsoft.com/office/officeart/2008/layout/LinedList"/>
    <dgm:cxn modelId="{5EC432D7-B92C-4E5E-9BBC-240D5D910579}" type="presParOf" srcId="{C8C67375-2BA1-41B5-BB23-FCDD50359C5A}" destId="{7D6AE20A-1092-415E-A9EF-6DC65AB91BF2}" srcOrd="9" destOrd="0" presId="urn:microsoft.com/office/officeart/2008/layout/LinedList"/>
    <dgm:cxn modelId="{97F88605-2724-45D9-A611-736AA84288E2}" type="presParOf" srcId="{7D6AE20A-1092-415E-A9EF-6DC65AB91BF2}" destId="{9068B4EA-C375-4E93-95EC-BC5D1A03D91C}" srcOrd="0" destOrd="0" presId="urn:microsoft.com/office/officeart/2008/layout/LinedList"/>
    <dgm:cxn modelId="{8A3714BC-2E2A-4A45-A050-3DE2807D3CB4}" type="presParOf" srcId="{7D6AE20A-1092-415E-A9EF-6DC65AB91BF2}" destId="{6E01AC4C-000C-4B8D-BDAA-99115A7604FC}" srcOrd="1" destOrd="0" presId="urn:microsoft.com/office/officeart/2008/layout/LinedList"/>
    <dgm:cxn modelId="{93CFA2C4-274D-4C3A-AE16-47C65F698ECB}" type="presParOf" srcId="{C8C67375-2BA1-41B5-BB23-FCDD50359C5A}" destId="{C7F8B23D-46E8-4397-B3AA-C2BCE4EDC9A5}" srcOrd="10" destOrd="0" presId="urn:microsoft.com/office/officeart/2008/layout/LinedList"/>
    <dgm:cxn modelId="{3D65E28C-6D8E-4CA6-A24C-016A082A8227}" type="presParOf" srcId="{C8C67375-2BA1-41B5-BB23-FCDD50359C5A}" destId="{8F89F904-A1BC-4091-A1DE-7ECE0E5DA186}" srcOrd="11" destOrd="0" presId="urn:microsoft.com/office/officeart/2008/layout/LinedList"/>
    <dgm:cxn modelId="{F50EC71C-E8A4-431C-AE0B-FBD70AA643DD}" type="presParOf" srcId="{8F89F904-A1BC-4091-A1DE-7ECE0E5DA186}" destId="{D02022B3-1DF5-4ABB-8D9B-C7D91F4440F9}" srcOrd="0" destOrd="0" presId="urn:microsoft.com/office/officeart/2008/layout/LinedList"/>
    <dgm:cxn modelId="{0DF54A4D-41A0-482F-A995-7C44D3B44E83}" type="presParOf" srcId="{8F89F904-A1BC-4091-A1DE-7ECE0E5DA186}" destId="{0A198979-0723-4912-A9BC-61B345C613C8}" srcOrd="1" destOrd="0" presId="urn:microsoft.com/office/officeart/2008/layout/LinedList"/>
    <dgm:cxn modelId="{A9BCC8D4-9F1E-4305-9592-0314DC7D1A61}" type="presParOf" srcId="{C8C67375-2BA1-41B5-BB23-FCDD50359C5A}" destId="{C45FCA4C-EA0D-4500-9D4B-04A6070E05AB}" srcOrd="12" destOrd="0" presId="urn:microsoft.com/office/officeart/2008/layout/LinedList"/>
    <dgm:cxn modelId="{A5CC4C5C-AFA6-43A8-96A0-7B79D5C0E045}" type="presParOf" srcId="{C8C67375-2BA1-41B5-BB23-FCDD50359C5A}" destId="{E0211736-7C97-409A-A83D-D62FBCA56882}" srcOrd="13" destOrd="0" presId="urn:microsoft.com/office/officeart/2008/layout/LinedList"/>
    <dgm:cxn modelId="{FE72A8BC-9815-4959-A5D2-065E6E67C004}" type="presParOf" srcId="{E0211736-7C97-409A-A83D-D62FBCA56882}" destId="{CC90B6C4-9443-4705-8D66-5FAD252A4E37}" srcOrd="0" destOrd="0" presId="urn:microsoft.com/office/officeart/2008/layout/LinedList"/>
    <dgm:cxn modelId="{99D5070C-64C3-423D-901F-D8176C52F7D9}" type="presParOf" srcId="{E0211736-7C97-409A-A83D-D62FBCA56882}" destId="{AFF22D2E-CF98-4D75-81DB-EA0000866E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26517-4EC7-4E2B-BB0C-DDA22739499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C6A971-4F55-44AF-87AF-8CC9004608C7}">
      <dgm:prSet/>
      <dgm:spPr/>
      <dgm:t>
        <a:bodyPr/>
        <a:lstStyle/>
        <a:p>
          <a:r>
            <a:rPr lang="pl-PL">
              <a:latin typeface="Georgia" panose="02040502050405020303" pitchFamily="18" charset="0"/>
            </a:rPr>
            <a:t>Stephen King – „Pan Mercedes”</a:t>
          </a:r>
          <a:endParaRPr lang="en-US">
            <a:latin typeface="Georgia" panose="02040502050405020303" pitchFamily="18" charset="0"/>
          </a:endParaRPr>
        </a:p>
      </dgm:t>
    </dgm:pt>
    <dgm:pt modelId="{49BA8BB1-51FF-41CE-BBF0-7E51F62E6EDA}" type="parTrans" cxnId="{CBB7689A-ED33-46E5-AF48-F468A2FA9FF9}">
      <dgm:prSet/>
      <dgm:spPr/>
      <dgm:t>
        <a:bodyPr/>
        <a:lstStyle/>
        <a:p>
          <a:endParaRPr lang="en-US"/>
        </a:p>
      </dgm:t>
    </dgm:pt>
    <dgm:pt modelId="{815B5904-E971-4EA4-8A69-BA81E34B7E54}" type="sibTrans" cxnId="{CBB7689A-ED33-46E5-AF48-F468A2FA9FF9}">
      <dgm:prSet/>
      <dgm:spPr/>
      <dgm:t>
        <a:bodyPr/>
        <a:lstStyle/>
        <a:p>
          <a:endParaRPr lang="en-US"/>
        </a:p>
      </dgm:t>
    </dgm:pt>
    <dgm:pt modelId="{33CC1D1A-9A83-46D2-AC87-24C43B2C4A5D}">
      <dgm:prSet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„Domek dla lalek” - ciekawa fabuła i tajemnica.</a:t>
          </a:r>
          <a:endParaRPr lang="en-US" dirty="0">
            <a:latin typeface="Georgia" panose="02040502050405020303" pitchFamily="18" charset="0"/>
          </a:endParaRPr>
        </a:p>
      </dgm:t>
    </dgm:pt>
    <dgm:pt modelId="{6765363C-9EDE-4D97-B1F5-4E5F73660EE4}" type="parTrans" cxnId="{35AA8B79-7DE7-46B9-B80A-6ECC13754EA8}">
      <dgm:prSet/>
      <dgm:spPr/>
      <dgm:t>
        <a:bodyPr/>
        <a:lstStyle/>
        <a:p>
          <a:endParaRPr lang="en-US"/>
        </a:p>
      </dgm:t>
    </dgm:pt>
    <dgm:pt modelId="{D2AE2743-18AA-4A43-A879-455ABBFCD5BA}" type="sibTrans" cxnId="{35AA8B79-7DE7-46B9-B80A-6ECC13754EA8}">
      <dgm:prSet/>
      <dgm:spPr/>
      <dgm:t>
        <a:bodyPr/>
        <a:lstStyle/>
        <a:p>
          <a:endParaRPr lang="en-US"/>
        </a:p>
      </dgm:t>
    </dgm:pt>
    <dgm:pt modelId="{E19688E2-EAE7-4DB0-BA97-1E339B8EE196}">
      <dgm:prSet/>
      <dgm:spPr/>
      <dgm:t>
        <a:bodyPr/>
        <a:lstStyle/>
        <a:p>
          <a:r>
            <a:rPr lang="pl-PL">
              <a:latin typeface="Georgia" panose="02040502050405020303" pitchFamily="18" charset="0"/>
            </a:rPr>
            <a:t>Jo Nesbo – „Pierwszy śnieg”</a:t>
          </a:r>
          <a:endParaRPr lang="en-US">
            <a:latin typeface="Georgia" panose="02040502050405020303" pitchFamily="18" charset="0"/>
          </a:endParaRPr>
        </a:p>
      </dgm:t>
    </dgm:pt>
    <dgm:pt modelId="{17F37DD0-066F-49F8-BAAA-186DE801249E}" type="parTrans" cxnId="{C515FFEE-5CA4-4928-859E-D30CA4582558}">
      <dgm:prSet/>
      <dgm:spPr/>
      <dgm:t>
        <a:bodyPr/>
        <a:lstStyle/>
        <a:p>
          <a:endParaRPr lang="en-US"/>
        </a:p>
      </dgm:t>
    </dgm:pt>
    <dgm:pt modelId="{AEE4617F-7A43-4392-BA36-27C72C612579}" type="sibTrans" cxnId="{C515FFEE-5CA4-4928-859E-D30CA4582558}">
      <dgm:prSet/>
      <dgm:spPr/>
      <dgm:t>
        <a:bodyPr/>
        <a:lstStyle/>
        <a:p>
          <a:endParaRPr lang="en-US"/>
        </a:p>
      </dgm:t>
    </dgm:pt>
    <dgm:pt modelId="{BDCB966C-94DB-4386-BE48-D43E027F1B5D}">
      <dgm:prSet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H. </a:t>
          </a:r>
          <a:r>
            <a:rPr lang="pl-PL" dirty="0" err="1">
              <a:latin typeface="Georgia" panose="02040502050405020303" pitchFamily="18" charset="0"/>
            </a:rPr>
            <a:t>Coben</a:t>
          </a:r>
          <a:r>
            <a:rPr lang="pl-PL" dirty="0">
              <a:latin typeface="Georgia" panose="02040502050405020303" pitchFamily="18" charset="0"/>
            </a:rPr>
            <a:t> – „Odnaleziony” - szybko się czyta.</a:t>
          </a:r>
          <a:endParaRPr lang="en-US" dirty="0">
            <a:latin typeface="Georgia" panose="02040502050405020303" pitchFamily="18" charset="0"/>
          </a:endParaRPr>
        </a:p>
      </dgm:t>
    </dgm:pt>
    <dgm:pt modelId="{0E67251A-3D80-4CF2-9D2B-DD4986E6385B}" type="parTrans" cxnId="{8180443D-CFEC-4102-A904-84F64C9E78B3}">
      <dgm:prSet/>
      <dgm:spPr/>
      <dgm:t>
        <a:bodyPr/>
        <a:lstStyle/>
        <a:p>
          <a:endParaRPr lang="en-US"/>
        </a:p>
      </dgm:t>
    </dgm:pt>
    <dgm:pt modelId="{5F583D6D-F5EE-412B-A9C3-A0506274E70C}" type="sibTrans" cxnId="{8180443D-CFEC-4102-A904-84F64C9E78B3}">
      <dgm:prSet/>
      <dgm:spPr/>
      <dgm:t>
        <a:bodyPr/>
        <a:lstStyle/>
        <a:p>
          <a:endParaRPr lang="en-US"/>
        </a:p>
      </dgm:t>
    </dgm:pt>
    <dgm:pt modelId="{0A5BDBA3-A1C6-4D57-B2FD-10325C04B225}">
      <dgm:prSet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Ewa Curie – „Maria Curie” - lubię czytać biografie sławnych ludzi.</a:t>
          </a:r>
          <a:endParaRPr lang="en-US" dirty="0">
            <a:latin typeface="Georgia" panose="02040502050405020303" pitchFamily="18" charset="0"/>
          </a:endParaRPr>
        </a:p>
      </dgm:t>
    </dgm:pt>
    <dgm:pt modelId="{B03F9CA1-2EF4-47C7-8061-7A0A0592D5A0}" type="parTrans" cxnId="{DB95BB3D-02A8-423D-835C-7D33C6DD0560}">
      <dgm:prSet/>
      <dgm:spPr/>
      <dgm:t>
        <a:bodyPr/>
        <a:lstStyle/>
        <a:p>
          <a:endParaRPr lang="en-US"/>
        </a:p>
      </dgm:t>
    </dgm:pt>
    <dgm:pt modelId="{15977AAE-7FC8-480D-8B67-02B948DFCB28}" type="sibTrans" cxnId="{DB95BB3D-02A8-423D-835C-7D33C6DD0560}">
      <dgm:prSet/>
      <dgm:spPr/>
      <dgm:t>
        <a:bodyPr/>
        <a:lstStyle/>
        <a:p>
          <a:endParaRPr lang="en-US"/>
        </a:p>
      </dgm:t>
    </dgm:pt>
    <dgm:pt modelId="{7B85309D-596C-4C6C-AC8B-2CF10ACCEAF8}">
      <dgm:prSet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Poleciłabym książkę Nicholasa </a:t>
          </a:r>
          <a:r>
            <a:rPr lang="pl-PL" dirty="0" err="1">
              <a:latin typeface="Georgia" panose="02040502050405020303" pitchFamily="18" charset="0"/>
            </a:rPr>
            <a:t>Sparksa</a:t>
          </a:r>
          <a:r>
            <a:rPr lang="pl-PL" dirty="0">
              <a:latin typeface="Georgia" panose="02040502050405020303" pitchFamily="18" charset="0"/>
            </a:rPr>
            <a:t> "Na ratunek", ponieważ jest romantyczna i nadaje się dla dziewcząt.</a:t>
          </a:r>
          <a:endParaRPr lang="en-US" dirty="0">
            <a:latin typeface="Georgia" panose="02040502050405020303" pitchFamily="18" charset="0"/>
          </a:endParaRPr>
        </a:p>
      </dgm:t>
    </dgm:pt>
    <dgm:pt modelId="{58B504D9-71B6-4D05-A5D7-C3CD36F8C0EF}" type="parTrans" cxnId="{B89353A6-DB22-426E-856E-555E57E53016}">
      <dgm:prSet/>
      <dgm:spPr/>
      <dgm:t>
        <a:bodyPr/>
        <a:lstStyle/>
        <a:p>
          <a:endParaRPr lang="en-US"/>
        </a:p>
      </dgm:t>
    </dgm:pt>
    <dgm:pt modelId="{391864DC-2D65-4469-ABCF-08D07512B50A}" type="sibTrans" cxnId="{B89353A6-DB22-426E-856E-555E57E53016}">
      <dgm:prSet/>
      <dgm:spPr/>
      <dgm:t>
        <a:bodyPr/>
        <a:lstStyle/>
        <a:p>
          <a:endParaRPr lang="en-US"/>
        </a:p>
      </dgm:t>
    </dgm:pt>
    <dgm:pt modelId="{26B8C3B2-9794-4F45-A70F-71498A19D3E8}">
      <dgm:prSet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Ruiz </a:t>
          </a:r>
          <a:r>
            <a:rPr lang="pl-PL" dirty="0" err="1">
              <a:latin typeface="Georgia" panose="02040502050405020303" pitchFamily="18" charset="0"/>
            </a:rPr>
            <a:t>Zafon</a:t>
          </a:r>
          <a:r>
            <a:rPr lang="pl-PL" dirty="0">
              <a:latin typeface="Georgia" panose="02040502050405020303" pitchFamily="18" charset="0"/>
            </a:rPr>
            <a:t> "Gra anioła", ponieważ lubię thrillery historyczne.</a:t>
          </a:r>
          <a:endParaRPr lang="en-US" dirty="0">
            <a:latin typeface="Georgia" panose="02040502050405020303" pitchFamily="18" charset="0"/>
          </a:endParaRPr>
        </a:p>
      </dgm:t>
    </dgm:pt>
    <dgm:pt modelId="{477716E2-820A-4047-A754-02798E351042}" type="parTrans" cxnId="{B9DA9372-4A31-48A3-BD78-AFA3460EB321}">
      <dgm:prSet/>
      <dgm:spPr/>
      <dgm:t>
        <a:bodyPr/>
        <a:lstStyle/>
        <a:p>
          <a:endParaRPr lang="en-US"/>
        </a:p>
      </dgm:t>
    </dgm:pt>
    <dgm:pt modelId="{A7732DB1-E145-4DF4-8DCF-F483E71E2192}" type="sibTrans" cxnId="{B9DA9372-4A31-48A3-BD78-AFA3460EB321}">
      <dgm:prSet/>
      <dgm:spPr/>
      <dgm:t>
        <a:bodyPr/>
        <a:lstStyle/>
        <a:p>
          <a:endParaRPr lang="en-US"/>
        </a:p>
      </dgm:t>
    </dgm:pt>
    <dgm:pt modelId="{C61C813A-A282-4BD4-B68B-7BB7DF5DDF5C}">
      <dgm:prSet/>
      <dgm:spPr/>
      <dgm:t>
        <a:bodyPr/>
        <a:lstStyle/>
        <a:p>
          <a:pPr algn="just"/>
          <a:r>
            <a:rPr lang="pl-PL" dirty="0">
              <a:latin typeface="Georgia" panose="02040502050405020303" pitchFamily="18" charset="0"/>
            </a:rPr>
            <a:t>Stephanie Meyer "Zmierzch", ponieważ czyta się jednym tchem.</a:t>
          </a:r>
          <a:endParaRPr lang="en-US" dirty="0">
            <a:latin typeface="Georgia" panose="02040502050405020303" pitchFamily="18" charset="0"/>
          </a:endParaRPr>
        </a:p>
      </dgm:t>
    </dgm:pt>
    <dgm:pt modelId="{F6472637-DC7E-4F50-A32A-B76AE89C2349}" type="parTrans" cxnId="{CB7C265A-9C49-4AD7-A75F-AABA0A9495E6}">
      <dgm:prSet/>
      <dgm:spPr/>
      <dgm:t>
        <a:bodyPr/>
        <a:lstStyle/>
        <a:p>
          <a:endParaRPr lang="en-US"/>
        </a:p>
      </dgm:t>
    </dgm:pt>
    <dgm:pt modelId="{53A34544-E36A-4483-A806-8350B8773548}" type="sibTrans" cxnId="{CB7C265A-9C49-4AD7-A75F-AABA0A9495E6}">
      <dgm:prSet/>
      <dgm:spPr/>
      <dgm:t>
        <a:bodyPr/>
        <a:lstStyle/>
        <a:p>
          <a:endParaRPr lang="en-US"/>
        </a:p>
      </dgm:t>
    </dgm:pt>
    <dgm:pt modelId="{3C2D6A06-BC38-4FFB-899D-8DA08B0FF1E0}" type="pres">
      <dgm:prSet presAssocID="{7C026517-4EC7-4E2B-BB0C-DDA227394990}" presName="vert0" presStyleCnt="0">
        <dgm:presLayoutVars>
          <dgm:dir/>
          <dgm:animOne val="branch"/>
          <dgm:animLvl val="lvl"/>
        </dgm:presLayoutVars>
      </dgm:prSet>
      <dgm:spPr/>
    </dgm:pt>
    <dgm:pt modelId="{7C795A04-6360-46C5-A8AC-0CF9F2176AB8}" type="pres">
      <dgm:prSet presAssocID="{E0C6A971-4F55-44AF-87AF-8CC9004608C7}" presName="thickLine" presStyleLbl="alignNode1" presStyleIdx="0" presStyleCnt="8"/>
      <dgm:spPr/>
    </dgm:pt>
    <dgm:pt modelId="{DE19EE33-9813-4635-BD23-BE7CD2CD25C8}" type="pres">
      <dgm:prSet presAssocID="{E0C6A971-4F55-44AF-87AF-8CC9004608C7}" presName="horz1" presStyleCnt="0"/>
      <dgm:spPr/>
    </dgm:pt>
    <dgm:pt modelId="{82F7C9D4-42C3-460D-81B4-C11F8306C8C6}" type="pres">
      <dgm:prSet presAssocID="{E0C6A971-4F55-44AF-87AF-8CC9004608C7}" presName="tx1" presStyleLbl="revTx" presStyleIdx="0" presStyleCnt="8"/>
      <dgm:spPr/>
    </dgm:pt>
    <dgm:pt modelId="{B2AED5B5-C559-4D0A-8FC8-CABC060E8834}" type="pres">
      <dgm:prSet presAssocID="{E0C6A971-4F55-44AF-87AF-8CC9004608C7}" presName="vert1" presStyleCnt="0"/>
      <dgm:spPr/>
    </dgm:pt>
    <dgm:pt modelId="{70DF8E92-F28D-4CCF-827B-43427F8C8D82}" type="pres">
      <dgm:prSet presAssocID="{33CC1D1A-9A83-46D2-AC87-24C43B2C4A5D}" presName="thickLine" presStyleLbl="alignNode1" presStyleIdx="1" presStyleCnt="8"/>
      <dgm:spPr/>
    </dgm:pt>
    <dgm:pt modelId="{CCBE24C2-B288-49B3-A4C0-5158FACDB642}" type="pres">
      <dgm:prSet presAssocID="{33CC1D1A-9A83-46D2-AC87-24C43B2C4A5D}" presName="horz1" presStyleCnt="0"/>
      <dgm:spPr/>
    </dgm:pt>
    <dgm:pt modelId="{477C263F-572C-47D6-92FD-CB065844860A}" type="pres">
      <dgm:prSet presAssocID="{33CC1D1A-9A83-46D2-AC87-24C43B2C4A5D}" presName="tx1" presStyleLbl="revTx" presStyleIdx="1" presStyleCnt="8"/>
      <dgm:spPr/>
    </dgm:pt>
    <dgm:pt modelId="{0FFE1D89-27A6-4E35-A73D-C12EE59A713E}" type="pres">
      <dgm:prSet presAssocID="{33CC1D1A-9A83-46D2-AC87-24C43B2C4A5D}" presName="vert1" presStyleCnt="0"/>
      <dgm:spPr/>
    </dgm:pt>
    <dgm:pt modelId="{73D3B904-27A2-4955-8A7A-DED938BCAA37}" type="pres">
      <dgm:prSet presAssocID="{E19688E2-EAE7-4DB0-BA97-1E339B8EE196}" presName="thickLine" presStyleLbl="alignNode1" presStyleIdx="2" presStyleCnt="8"/>
      <dgm:spPr/>
    </dgm:pt>
    <dgm:pt modelId="{731355EC-9942-4BCE-8B47-F309BCBA67AA}" type="pres">
      <dgm:prSet presAssocID="{E19688E2-EAE7-4DB0-BA97-1E339B8EE196}" presName="horz1" presStyleCnt="0"/>
      <dgm:spPr/>
    </dgm:pt>
    <dgm:pt modelId="{9E28D132-5D86-42F6-B242-E50AE2AE92C0}" type="pres">
      <dgm:prSet presAssocID="{E19688E2-EAE7-4DB0-BA97-1E339B8EE196}" presName="tx1" presStyleLbl="revTx" presStyleIdx="2" presStyleCnt="8"/>
      <dgm:spPr/>
    </dgm:pt>
    <dgm:pt modelId="{92BF98A9-ECB0-4253-B83E-3EE88FCBDDC6}" type="pres">
      <dgm:prSet presAssocID="{E19688E2-EAE7-4DB0-BA97-1E339B8EE196}" presName="vert1" presStyleCnt="0"/>
      <dgm:spPr/>
    </dgm:pt>
    <dgm:pt modelId="{E3F66FFB-3D69-4E3A-B2AB-5E6B5E1B47E9}" type="pres">
      <dgm:prSet presAssocID="{BDCB966C-94DB-4386-BE48-D43E027F1B5D}" presName="thickLine" presStyleLbl="alignNode1" presStyleIdx="3" presStyleCnt="8"/>
      <dgm:spPr/>
    </dgm:pt>
    <dgm:pt modelId="{AF28484B-41CE-4AC2-ADD1-E644637A8AF5}" type="pres">
      <dgm:prSet presAssocID="{BDCB966C-94DB-4386-BE48-D43E027F1B5D}" presName="horz1" presStyleCnt="0"/>
      <dgm:spPr/>
    </dgm:pt>
    <dgm:pt modelId="{32E95022-A3A2-4400-901E-3C633064CA7A}" type="pres">
      <dgm:prSet presAssocID="{BDCB966C-94DB-4386-BE48-D43E027F1B5D}" presName="tx1" presStyleLbl="revTx" presStyleIdx="3" presStyleCnt="8"/>
      <dgm:spPr/>
    </dgm:pt>
    <dgm:pt modelId="{B9DC1265-DA7C-4FAC-9134-C9088ED964A4}" type="pres">
      <dgm:prSet presAssocID="{BDCB966C-94DB-4386-BE48-D43E027F1B5D}" presName="vert1" presStyleCnt="0"/>
      <dgm:spPr/>
    </dgm:pt>
    <dgm:pt modelId="{AD50AC8C-18C5-47A2-96C0-AA99BF076A2D}" type="pres">
      <dgm:prSet presAssocID="{0A5BDBA3-A1C6-4D57-B2FD-10325C04B225}" presName="thickLine" presStyleLbl="alignNode1" presStyleIdx="4" presStyleCnt="8"/>
      <dgm:spPr/>
    </dgm:pt>
    <dgm:pt modelId="{48A6C4AD-35BB-46AB-9929-A18E9EC5A04E}" type="pres">
      <dgm:prSet presAssocID="{0A5BDBA3-A1C6-4D57-B2FD-10325C04B225}" presName="horz1" presStyleCnt="0"/>
      <dgm:spPr/>
    </dgm:pt>
    <dgm:pt modelId="{A20EB3A6-8F25-4C83-8A05-9E6780C26BBB}" type="pres">
      <dgm:prSet presAssocID="{0A5BDBA3-A1C6-4D57-B2FD-10325C04B225}" presName="tx1" presStyleLbl="revTx" presStyleIdx="4" presStyleCnt="8"/>
      <dgm:spPr/>
    </dgm:pt>
    <dgm:pt modelId="{A4213F25-3199-44FA-96F3-3F007A4EB636}" type="pres">
      <dgm:prSet presAssocID="{0A5BDBA3-A1C6-4D57-B2FD-10325C04B225}" presName="vert1" presStyleCnt="0"/>
      <dgm:spPr/>
    </dgm:pt>
    <dgm:pt modelId="{509AF58D-7030-45D4-A2E7-8C23103961BF}" type="pres">
      <dgm:prSet presAssocID="{7B85309D-596C-4C6C-AC8B-2CF10ACCEAF8}" presName="thickLine" presStyleLbl="alignNode1" presStyleIdx="5" presStyleCnt="8"/>
      <dgm:spPr/>
    </dgm:pt>
    <dgm:pt modelId="{6308FB39-A2D5-45D1-9D14-69B1BCFE782F}" type="pres">
      <dgm:prSet presAssocID="{7B85309D-596C-4C6C-AC8B-2CF10ACCEAF8}" presName="horz1" presStyleCnt="0"/>
      <dgm:spPr/>
    </dgm:pt>
    <dgm:pt modelId="{7FB4555F-2678-40F9-B9D5-95D4F1544DBB}" type="pres">
      <dgm:prSet presAssocID="{7B85309D-596C-4C6C-AC8B-2CF10ACCEAF8}" presName="tx1" presStyleLbl="revTx" presStyleIdx="5" presStyleCnt="8"/>
      <dgm:spPr/>
    </dgm:pt>
    <dgm:pt modelId="{3CA242A5-3FCC-4029-B2AB-9765A1B494BA}" type="pres">
      <dgm:prSet presAssocID="{7B85309D-596C-4C6C-AC8B-2CF10ACCEAF8}" presName="vert1" presStyleCnt="0"/>
      <dgm:spPr/>
    </dgm:pt>
    <dgm:pt modelId="{E50547D2-73D4-451F-8463-DC386F6D48BD}" type="pres">
      <dgm:prSet presAssocID="{26B8C3B2-9794-4F45-A70F-71498A19D3E8}" presName="thickLine" presStyleLbl="alignNode1" presStyleIdx="6" presStyleCnt="8"/>
      <dgm:spPr/>
    </dgm:pt>
    <dgm:pt modelId="{5609659A-1FA1-4B27-A16D-C859C0AF3F74}" type="pres">
      <dgm:prSet presAssocID="{26B8C3B2-9794-4F45-A70F-71498A19D3E8}" presName="horz1" presStyleCnt="0"/>
      <dgm:spPr/>
    </dgm:pt>
    <dgm:pt modelId="{2F729FE1-94C8-4EDC-A556-450DA9464E29}" type="pres">
      <dgm:prSet presAssocID="{26B8C3B2-9794-4F45-A70F-71498A19D3E8}" presName="tx1" presStyleLbl="revTx" presStyleIdx="6" presStyleCnt="8"/>
      <dgm:spPr/>
    </dgm:pt>
    <dgm:pt modelId="{48D65E7E-424B-4B40-99EC-625386D86F20}" type="pres">
      <dgm:prSet presAssocID="{26B8C3B2-9794-4F45-A70F-71498A19D3E8}" presName="vert1" presStyleCnt="0"/>
      <dgm:spPr/>
    </dgm:pt>
    <dgm:pt modelId="{11EE207D-04D4-4677-BC29-CCF40309EDA5}" type="pres">
      <dgm:prSet presAssocID="{C61C813A-A282-4BD4-B68B-7BB7DF5DDF5C}" presName="thickLine" presStyleLbl="alignNode1" presStyleIdx="7" presStyleCnt="8"/>
      <dgm:spPr/>
    </dgm:pt>
    <dgm:pt modelId="{0B9A077D-3B8B-4EB6-92BB-CF118C614702}" type="pres">
      <dgm:prSet presAssocID="{C61C813A-A282-4BD4-B68B-7BB7DF5DDF5C}" presName="horz1" presStyleCnt="0"/>
      <dgm:spPr/>
    </dgm:pt>
    <dgm:pt modelId="{B6D8C5FC-5BB1-4F16-9E1F-65EF26E518A8}" type="pres">
      <dgm:prSet presAssocID="{C61C813A-A282-4BD4-B68B-7BB7DF5DDF5C}" presName="tx1" presStyleLbl="revTx" presStyleIdx="7" presStyleCnt="8"/>
      <dgm:spPr/>
    </dgm:pt>
    <dgm:pt modelId="{6318B9D1-A7AE-415C-9610-0663BD93D47E}" type="pres">
      <dgm:prSet presAssocID="{C61C813A-A282-4BD4-B68B-7BB7DF5DDF5C}" presName="vert1" presStyleCnt="0"/>
      <dgm:spPr/>
    </dgm:pt>
  </dgm:ptLst>
  <dgm:cxnLst>
    <dgm:cxn modelId="{8BA47016-9790-45B0-82E4-563065D054C8}" type="presOf" srcId="{0A5BDBA3-A1C6-4D57-B2FD-10325C04B225}" destId="{A20EB3A6-8F25-4C83-8A05-9E6780C26BBB}" srcOrd="0" destOrd="0" presId="urn:microsoft.com/office/officeart/2008/layout/LinedList"/>
    <dgm:cxn modelId="{8010172A-8E5E-40EB-9B0D-93E41CE8BBB9}" type="presOf" srcId="{E19688E2-EAE7-4DB0-BA97-1E339B8EE196}" destId="{9E28D132-5D86-42F6-B242-E50AE2AE92C0}" srcOrd="0" destOrd="0" presId="urn:microsoft.com/office/officeart/2008/layout/LinedList"/>
    <dgm:cxn modelId="{8180443D-CFEC-4102-A904-84F64C9E78B3}" srcId="{7C026517-4EC7-4E2B-BB0C-DDA227394990}" destId="{BDCB966C-94DB-4386-BE48-D43E027F1B5D}" srcOrd="3" destOrd="0" parTransId="{0E67251A-3D80-4CF2-9D2B-DD4986E6385B}" sibTransId="{5F583D6D-F5EE-412B-A9C3-A0506274E70C}"/>
    <dgm:cxn modelId="{DB95BB3D-02A8-423D-835C-7D33C6DD0560}" srcId="{7C026517-4EC7-4E2B-BB0C-DDA227394990}" destId="{0A5BDBA3-A1C6-4D57-B2FD-10325C04B225}" srcOrd="4" destOrd="0" parTransId="{B03F9CA1-2EF4-47C7-8061-7A0A0592D5A0}" sibTransId="{15977AAE-7FC8-480D-8B67-02B948DFCB28}"/>
    <dgm:cxn modelId="{1E33555E-3C8A-455F-B7E5-94F5561AED4A}" type="presOf" srcId="{7C026517-4EC7-4E2B-BB0C-DDA227394990}" destId="{3C2D6A06-BC38-4FFB-899D-8DA08B0FF1E0}" srcOrd="0" destOrd="0" presId="urn:microsoft.com/office/officeart/2008/layout/LinedList"/>
    <dgm:cxn modelId="{C31ED760-1EAD-4F57-8307-4F64EF282AD9}" type="presOf" srcId="{26B8C3B2-9794-4F45-A70F-71498A19D3E8}" destId="{2F729FE1-94C8-4EDC-A556-450DA9464E29}" srcOrd="0" destOrd="0" presId="urn:microsoft.com/office/officeart/2008/layout/LinedList"/>
    <dgm:cxn modelId="{B9DA9372-4A31-48A3-BD78-AFA3460EB321}" srcId="{7C026517-4EC7-4E2B-BB0C-DDA227394990}" destId="{26B8C3B2-9794-4F45-A70F-71498A19D3E8}" srcOrd="6" destOrd="0" parTransId="{477716E2-820A-4047-A754-02798E351042}" sibTransId="{A7732DB1-E145-4DF4-8DCF-F483E71E2192}"/>
    <dgm:cxn modelId="{35AA8B79-7DE7-46B9-B80A-6ECC13754EA8}" srcId="{7C026517-4EC7-4E2B-BB0C-DDA227394990}" destId="{33CC1D1A-9A83-46D2-AC87-24C43B2C4A5D}" srcOrd="1" destOrd="0" parTransId="{6765363C-9EDE-4D97-B1F5-4E5F73660EE4}" sibTransId="{D2AE2743-18AA-4A43-A879-455ABBFCD5BA}"/>
    <dgm:cxn modelId="{CB7C265A-9C49-4AD7-A75F-AABA0A9495E6}" srcId="{7C026517-4EC7-4E2B-BB0C-DDA227394990}" destId="{C61C813A-A282-4BD4-B68B-7BB7DF5DDF5C}" srcOrd="7" destOrd="0" parTransId="{F6472637-DC7E-4F50-A32A-B76AE89C2349}" sibTransId="{53A34544-E36A-4483-A806-8350B8773548}"/>
    <dgm:cxn modelId="{916EB299-AAF9-4F8E-832C-6E95D9390B27}" type="presOf" srcId="{C61C813A-A282-4BD4-B68B-7BB7DF5DDF5C}" destId="{B6D8C5FC-5BB1-4F16-9E1F-65EF26E518A8}" srcOrd="0" destOrd="0" presId="urn:microsoft.com/office/officeart/2008/layout/LinedList"/>
    <dgm:cxn modelId="{CBB7689A-ED33-46E5-AF48-F468A2FA9FF9}" srcId="{7C026517-4EC7-4E2B-BB0C-DDA227394990}" destId="{E0C6A971-4F55-44AF-87AF-8CC9004608C7}" srcOrd="0" destOrd="0" parTransId="{49BA8BB1-51FF-41CE-BBF0-7E51F62E6EDA}" sibTransId="{815B5904-E971-4EA4-8A69-BA81E34B7E54}"/>
    <dgm:cxn modelId="{073B22A2-7177-4FDA-86E7-9F2B11A6CA21}" type="presOf" srcId="{7B85309D-596C-4C6C-AC8B-2CF10ACCEAF8}" destId="{7FB4555F-2678-40F9-B9D5-95D4F1544DBB}" srcOrd="0" destOrd="0" presId="urn:microsoft.com/office/officeart/2008/layout/LinedList"/>
    <dgm:cxn modelId="{B89353A6-DB22-426E-856E-555E57E53016}" srcId="{7C026517-4EC7-4E2B-BB0C-DDA227394990}" destId="{7B85309D-596C-4C6C-AC8B-2CF10ACCEAF8}" srcOrd="5" destOrd="0" parTransId="{58B504D9-71B6-4D05-A5D7-C3CD36F8C0EF}" sibTransId="{391864DC-2D65-4469-ABCF-08D07512B50A}"/>
    <dgm:cxn modelId="{24CE53A7-8C40-4A59-B5A9-14C9FF304979}" type="presOf" srcId="{E0C6A971-4F55-44AF-87AF-8CC9004608C7}" destId="{82F7C9D4-42C3-460D-81B4-C11F8306C8C6}" srcOrd="0" destOrd="0" presId="urn:microsoft.com/office/officeart/2008/layout/LinedList"/>
    <dgm:cxn modelId="{C515FFEE-5CA4-4928-859E-D30CA4582558}" srcId="{7C026517-4EC7-4E2B-BB0C-DDA227394990}" destId="{E19688E2-EAE7-4DB0-BA97-1E339B8EE196}" srcOrd="2" destOrd="0" parTransId="{17F37DD0-066F-49F8-BAAA-186DE801249E}" sibTransId="{AEE4617F-7A43-4392-BA36-27C72C612579}"/>
    <dgm:cxn modelId="{5F118FF7-8D35-4D6A-94D2-2BD62440429E}" type="presOf" srcId="{BDCB966C-94DB-4386-BE48-D43E027F1B5D}" destId="{32E95022-A3A2-4400-901E-3C633064CA7A}" srcOrd="0" destOrd="0" presId="urn:microsoft.com/office/officeart/2008/layout/LinedList"/>
    <dgm:cxn modelId="{6F30F6FE-D8E3-4E0D-B8A7-8F5DFB6F96CB}" type="presOf" srcId="{33CC1D1A-9A83-46D2-AC87-24C43B2C4A5D}" destId="{477C263F-572C-47D6-92FD-CB065844860A}" srcOrd="0" destOrd="0" presId="urn:microsoft.com/office/officeart/2008/layout/LinedList"/>
    <dgm:cxn modelId="{8F21EAEE-81A5-4B2C-8F53-B52472EA1201}" type="presParOf" srcId="{3C2D6A06-BC38-4FFB-899D-8DA08B0FF1E0}" destId="{7C795A04-6360-46C5-A8AC-0CF9F2176AB8}" srcOrd="0" destOrd="0" presId="urn:microsoft.com/office/officeart/2008/layout/LinedList"/>
    <dgm:cxn modelId="{3C1DA09D-1A54-4602-8F1E-69C7E116B884}" type="presParOf" srcId="{3C2D6A06-BC38-4FFB-899D-8DA08B0FF1E0}" destId="{DE19EE33-9813-4635-BD23-BE7CD2CD25C8}" srcOrd="1" destOrd="0" presId="urn:microsoft.com/office/officeart/2008/layout/LinedList"/>
    <dgm:cxn modelId="{E016DB09-333C-4E1C-815E-70EDA040A15C}" type="presParOf" srcId="{DE19EE33-9813-4635-BD23-BE7CD2CD25C8}" destId="{82F7C9D4-42C3-460D-81B4-C11F8306C8C6}" srcOrd="0" destOrd="0" presId="urn:microsoft.com/office/officeart/2008/layout/LinedList"/>
    <dgm:cxn modelId="{54221460-4418-4687-8CAD-7BB9BC36E971}" type="presParOf" srcId="{DE19EE33-9813-4635-BD23-BE7CD2CD25C8}" destId="{B2AED5B5-C559-4D0A-8FC8-CABC060E8834}" srcOrd="1" destOrd="0" presId="urn:microsoft.com/office/officeart/2008/layout/LinedList"/>
    <dgm:cxn modelId="{4CB11251-4DF3-4A9A-91A7-4E375042ED4D}" type="presParOf" srcId="{3C2D6A06-BC38-4FFB-899D-8DA08B0FF1E0}" destId="{70DF8E92-F28D-4CCF-827B-43427F8C8D82}" srcOrd="2" destOrd="0" presId="urn:microsoft.com/office/officeart/2008/layout/LinedList"/>
    <dgm:cxn modelId="{0F4DC328-FABC-4047-8B15-14C134B39719}" type="presParOf" srcId="{3C2D6A06-BC38-4FFB-899D-8DA08B0FF1E0}" destId="{CCBE24C2-B288-49B3-A4C0-5158FACDB642}" srcOrd="3" destOrd="0" presId="urn:microsoft.com/office/officeart/2008/layout/LinedList"/>
    <dgm:cxn modelId="{30DD56FB-3F91-4935-BA0E-973245663E4F}" type="presParOf" srcId="{CCBE24C2-B288-49B3-A4C0-5158FACDB642}" destId="{477C263F-572C-47D6-92FD-CB065844860A}" srcOrd="0" destOrd="0" presId="urn:microsoft.com/office/officeart/2008/layout/LinedList"/>
    <dgm:cxn modelId="{4371C3B9-A6D7-4BD0-B80B-992931DE9646}" type="presParOf" srcId="{CCBE24C2-B288-49B3-A4C0-5158FACDB642}" destId="{0FFE1D89-27A6-4E35-A73D-C12EE59A713E}" srcOrd="1" destOrd="0" presId="urn:microsoft.com/office/officeart/2008/layout/LinedList"/>
    <dgm:cxn modelId="{7DF3837E-63CC-4C1C-8585-429773EF2B35}" type="presParOf" srcId="{3C2D6A06-BC38-4FFB-899D-8DA08B0FF1E0}" destId="{73D3B904-27A2-4955-8A7A-DED938BCAA37}" srcOrd="4" destOrd="0" presId="urn:microsoft.com/office/officeart/2008/layout/LinedList"/>
    <dgm:cxn modelId="{F623C489-E5D6-43E8-A025-7D55E67DECF3}" type="presParOf" srcId="{3C2D6A06-BC38-4FFB-899D-8DA08B0FF1E0}" destId="{731355EC-9942-4BCE-8B47-F309BCBA67AA}" srcOrd="5" destOrd="0" presId="urn:microsoft.com/office/officeart/2008/layout/LinedList"/>
    <dgm:cxn modelId="{1F78535A-3D03-4D02-AD14-7BE5993D4C35}" type="presParOf" srcId="{731355EC-9942-4BCE-8B47-F309BCBA67AA}" destId="{9E28D132-5D86-42F6-B242-E50AE2AE92C0}" srcOrd="0" destOrd="0" presId="urn:microsoft.com/office/officeart/2008/layout/LinedList"/>
    <dgm:cxn modelId="{F35296B2-21E1-4D4D-8EAB-679ED44D0FC7}" type="presParOf" srcId="{731355EC-9942-4BCE-8B47-F309BCBA67AA}" destId="{92BF98A9-ECB0-4253-B83E-3EE88FCBDDC6}" srcOrd="1" destOrd="0" presId="urn:microsoft.com/office/officeart/2008/layout/LinedList"/>
    <dgm:cxn modelId="{F697E50D-270B-49A5-9F83-5DE399A11B28}" type="presParOf" srcId="{3C2D6A06-BC38-4FFB-899D-8DA08B0FF1E0}" destId="{E3F66FFB-3D69-4E3A-B2AB-5E6B5E1B47E9}" srcOrd="6" destOrd="0" presId="urn:microsoft.com/office/officeart/2008/layout/LinedList"/>
    <dgm:cxn modelId="{4A18F490-07DF-4450-9B0A-DD5646E80C15}" type="presParOf" srcId="{3C2D6A06-BC38-4FFB-899D-8DA08B0FF1E0}" destId="{AF28484B-41CE-4AC2-ADD1-E644637A8AF5}" srcOrd="7" destOrd="0" presId="urn:microsoft.com/office/officeart/2008/layout/LinedList"/>
    <dgm:cxn modelId="{A5350437-DC47-4DF7-A333-89F8552215C7}" type="presParOf" srcId="{AF28484B-41CE-4AC2-ADD1-E644637A8AF5}" destId="{32E95022-A3A2-4400-901E-3C633064CA7A}" srcOrd="0" destOrd="0" presId="urn:microsoft.com/office/officeart/2008/layout/LinedList"/>
    <dgm:cxn modelId="{C92F10FD-7A4D-4C59-85C4-E4EB1B206711}" type="presParOf" srcId="{AF28484B-41CE-4AC2-ADD1-E644637A8AF5}" destId="{B9DC1265-DA7C-4FAC-9134-C9088ED964A4}" srcOrd="1" destOrd="0" presId="urn:microsoft.com/office/officeart/2008/layout/LinedList"/>
    <dgm:cxn modelId="{FE7F0829-0473-4440-A951-CEBE65312EBF}" type="presParOf" srcId="{3C2D6A06-BC38-4FFB-899D-8DA08B0FF1E0}" destId="{AD50AC8C-18C5-47A2-96C0-AA99BF076A2D}" srcOrd="8" destOrd="0" presId="urn:microsoft.com/office/officeart/2008/layout/LinedList"/>
    <dgm:cxn modelId="{9234FE31-38D3-45C8-A0E7-0E5E735A4934}" type="presParOf" srcId="{3C2D6A06-BC38-4FFB-899D-8DA08B0FF1E0}" destId="{48A6C4AD-35BB-46AB-9929-A18E9EC5A04E}" srcOrd="9" destOrd="0" presId="urn:microsoft.com/office/officeart/2008/layout/LinedList"/>
    <dgm:cxn modelId="{1C4127BD-9678-47B8-BFEB-2D651491164B}" type="presParOf" srcId="{48A6C4AD-35BB-46AB-9929-A18E9EC5A04E}" destId="{A20EB3A6-8F25-4C83-8A05-9E6780C26BBB}" srcOrd="0" destOrd="0" presId="urn:microsoft.com/office/officeart/2008/layout/LinedList"/>
    <dgm:cxn modelId="{DC12E6CF-362F-491C-907B-A4BEE0D6A709}" type="presParOf" srcId="{48A6C4AD-35BB-46AB-9929-A18E9EC5A04E}" destId="{A4213F25-3199-44FA-96F3-3F007A4EB636}" srcOrd="1" destOrd="0" presId="urn:microsoft.com/office/officeart/2008/layout/LinedList"/>
    <dgm:cxn modelId="{09AB1BBC-32FD-4437-8A01-D76F712E91BA}" type="presParOf" srcId="{3C2D6A06-BC38-4FFB-899D-8DA08B0FF1E0}" destId="{509AF58D-7030-45D4-A2E7-8C23103961BF}" srcOrd="10" destOrd="0" presId="urn:microsoft.com/office/officeart/2008/layout/LinedList"/>
    <dgm:cxn modelId="{CC44296D-F029-48ED-BADC-EC99AC815065}" type="presParOf" srcId="{3C2D6A06-BC38-4FFB-899D-8DA08B0FF1E0}" destId="{6308FB39-A2D5-45D1-9D14-69B1BCFE782F}" srcOrd="11" destOrd="0" presId="urn:microsoft.com/office/officeart/2008/layout/LinedList"/>
    <dgm:cxn modelId="{409534BE-8DB7-4870-981D-C0015EBF8270}" type="presParOf" srcId="{6308FB39-A2D5-45D1-9D14-69B1BCFE782F}" destId="{7FB4555F-2678-40F9-B9D5-95D4F1544DBB}" srcOrd="0" destOrd="0" presId="urn:microsoft.com/office/officeart/2008/layout/LinedList"/>
    <dgm:cxn modelId="{B1B0979F-D7B1-4764-9311-D6BAD0608144}" type="presParOf" srcId="{6308FB39-A2D5-45D1-9D14-69B1BCFE782F}" destId="{3CA242A5-3FCC-4029-B2AB-9765A1B494BA}" srcOrd="1" destOrd="0" presId="urn:microsoft.com/office/officeart/2008/layout/LinedList"/>
    <dgm:cxn modelId="{CFC51A32-AE3B-4D4A-871B-4F37280292CA}" type="presParOf" srcId="{3C2D6A06-BC38-4FFB-899D-8DA08B0FF1E0}" destId="{E50547D2-73D4-451F-8463-DC386F6D48BD}" srcOrd="12" destOrd="0" presId="urn:microsoft.com/office/officeart/2008/layout/LinedList"/>
    <dgm:cxn modelId="{367A5B3D-D382-4DFF-B72B-76D13364E69E}" type="presParOf" srcId="{3C2D6A06-BC38-4FFB-899D-8DA08B0FF1E0}" destId="{5609659A-1FA1-4B27-A16D-C859C0AF3F74}" srcOrd="13" destOrd="0" presId="urn:microsoft.com/office/officeart/2008/layout/LinedList"/>
    <dgm:cxn modelId="{5A2FD8D1-5688-42D9-8BCB-01C4AF380315}" type="presParOf" srcId="{5609659A-1FA1-4B27-A16D-C859C0AF3F74}" destId="{2F729FE1-94C8-4EDC-A556-450DA9464E29}" srcOrd="0" destOrd="0" presId="urn:microsoft.com/office/officeart/2008/layout/LinedList"/>
    <dgm:cxn modelId="{2CDAE361-E2A5-451C-849B-034D066B8925}" type="presParOf" srcId="{5609659A-1FA1-4B27-A16D-C859C0AF3F74}" destId="{48D65E7E-424B-4B40-99EC-625386D86F20}" srcOrd="1" destOrd="0" presId="urn:microsoft.com/office/officeart/2008/layout/LinedList"/>
    <dgm:cxn modelId="{E29F9F85-0D90-45C6-845B-D1C4C6DE8431}" type="presParOf" srcId="{3C2D6A06-BC38-4FFB-899D-8DA08B0FF1E0}" destId="{11EE207D-04D4-4677-BC29-CCF40309EDA5}" srcOrd="14" destOrd="0" presId="urn:microsoft.com/office/officeart/2008/layout/LinedList"/>
    <dgm:cxn modelId="{8381B351-4C84-4C4C-AA92-EACCA8A38E5C}" type="presParOf" srcId="{3C2D6A06-BC38-4FFB-899D-8DA08B0FF1E0}" destId="{0B9A077D-3B8B-4EB6-92BB-CF118C614702}" srcOrd="15" destOrd="0" presId="urn:microsoft.com/office/officeart/2008/layout/LinedList"/>
    <dgm:cxn modelId="{C087DC26-1B3C-446B-8DDF-E597086C8A71}" type="presParOf" srcId="{0B9A077D-3B8B-4EB6-92BB-CF118C614702}" destId="{B6D8C5FC-5BB1-4F16-9E1F-65EF26E518A8}" srcOrd="0" destOrd="0" presId="urn:microsoft.com/office/officeart/2008/layout/LinedList"/>
    <dgm:cxn modelId="{1E6D7B42-998C-460E-95F5-41CC1F4BBB53}" type="presParOf" srcId="{0B9A077D-3B8B-4EB6-92BB-CF118C614702}" destId="{6318B9D1-A7AE-415C-9610-0663BD93D4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AB5F75-3D7F-4438-810F-BB00BCF24AC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10FE3C7-EC4B-40C1-8623-73DC3D189FA4}">
      <dgm:prSet/>
      <dgm:spPr/>
      <dgm:t>
        <a:bodyPr/>
        <a:lstStyle/>
        <a:p>
          <a:r>
            <a:rPr lang="pl-PL"/>
            <a:t>Adam Lang, Zygmunt Miłoszewski...</a:t>
          </a:r>
          <a:endParaRPr lang="en-US"/>
        </a:p>
      </dgm:t>
    </dgm:pt>
    <dgm:pt modelId="{C59C95C7-5143-4EB0-BFE4-59FDF0958C3E}" type="parTrans" cxnId="{E001E12F-4A37-4AC8-9662-0966795F33F1}">
      <dgm:prSet/>
      <dgm:spPr/>
      <dgm:t>
        <a:bodyPr/>
        <a:lstStyle/>
        <a:p>
          <a:endParaRPr lang="en-US"/>
        </a:p>
      </dgm:t>
    </dgm:pt>
    <dgm:pt modelId="{075E02EB-BDE7-42CE-B5BF-B41B7C8F3363}" type="sibTrans" cxnId="{E001E12F-4A37-4AC8-9662-0966795F33F1}">
      <dgm:prSet/>
      <dgm:spPr/>
      <dgm:t>
        <a:bodyPr/>
        <a:lstStyle/>
        <a:p>
          <a:endParaRPr lang="en-US"/>
        </a:p>
      </dgm:t>
    </dgm:pt>
    <dgm:pt modelId="{E45819B3-4F1E-4B63-9493-BA4F42092895}">
      <dgm:prSet/>
      <dgm:spPr/>
      <dgm:t>
        <a:bodyPr/>
        <a:lstStyle/>
        <a:p>
          <a:r>
            <a:rPr lang="pl-PL"/>
            <a:t>Szymon Hołownia, Anna Walentynowicz </a:t>
          </a:r>
          <a:endParaRPr lang="en-US"/>
        </a:p>
      </dgm:t>
    </dgm:pt>
    <dgm:pt modelId="{41EBF6EF-E03F-4A59-9D93-383E8FD584B9}" type="parTrans" cxnId="{38F193CA-CE0D-4132-9914-2A6A77829A27}">
      <dgm:prSet/>
      <dgm:spPr/>
      <dgm:t>
        <a:bodyPr/>
        <a:lstStyle/>
        <a:p>
          <a:endParaRPr lang="en-US"/>
        </a:p>
      </dgm:t>
    </dgm:pt>
    <dgm:pt modelId="{1D9CB2FE-5567-4B61-A524-1155DB73C043}" type="sibTrans" cxnId="{38F193CA-CE0D-4132-9914-2A6A77829A27}">
      <dgm:prSet/>
      <dgm:spPr/>
      <dgm:t>
        <a:bodyPr/>
        <a:lstStyle/>
        <a:p>
          <a:endParaRPr lang="en-US"/>
        </a:p>
      </dgm:t>
    </dgm:pt>
    <dgm:pt modelId="{332D3AD6-2622-477E-9C72-CE015CE8FF6D}">
      <dgm:prSet/>
      <dgm:spPr/>
      <dgm:t>
        <a:bodyPr/>
        <a:lstStyle/>
        <a:p>
          <a:r>
            <a:rPr lang="pl-PL"/>
            <a:t>Stephen King</a:t>
          </a:r>
          <a:endParaRPr lang="en-US"/>
        </a:p>
      </dgm:t>
    </dgm:pt>
    <dgm:pt modelId="{87434E4A-6C32-46EE-826C-7C6F9C21C2C6}" type="parTrans" cxnId="{E6E9AF99-3B9D-4A92-8D73-93E27FB9CC4D}">
      <dgm:prSet/>
      <dgm:spPr/>
      <dgm:t>
        <a:bodyPr/>
        <a:lstStyle/>
        <a:p>
          <a:endParaRPr lang="en-US"/>
        </a:p>
      </dgm:t>
    </dgm:pt>
    <dgm:pt modelId="{398E2FC5-65FE-4D6F-B864-5F2DBF0B0DA7}" type="sibTrans" cxnId="{E6E9AF99-3B9D-4A92-8D73-93E27FB9CC4D}">
      <dgm:prSet/>
      <dgm:spPr/>
      <dgm:t>
        <a:bodyPr/>
        <a:lstStyle/>
        <a:p>
          <a:endParaRPr lang="en-US"/>
        </a:p>
      </dgm:t>
    </dgm:pt>
    <dgm:pt modelId="{27124866-9611-425F-93E6-90CA625F4274}">
      <dgm:prSet/>
      <dgm:spPr/>
      <dgm:t>
        <a:bodyPr/>
        <a:lstStyle/>
        <a:p>
          <a:r>
            <a:rPr lang="pl-PL"/>
            <a:t>Emilly Griffy, Monika Siuda</a:t>
          </a:r>
          <a:endParaRPr lang="en-US"/>
        </a:p>
      </dgm:t>
    </dgm:pt>
    <dgm:pt modelId="{5510A67E-8178-4453-833F-19AFBCDC8EF5}" type="parTrans" cxnId="{BE30B44E-CFD8-44C2-8D38-FD25FBE99875}">
      <dgm:prSet/>
      <dgm:spPr/>
      <dgm:t>
        <a:bodyPr/>
        <a:lstStyle/>
        <a:p>
          <a:endParaRPr lang="en-US"/>
        </a:p>
      </dgm:t>
    </dgm:pt>
    <dgm:pt modelId="{8C494951-F273-424B-B82B-DF8A8D19262C}" type="sibTrans" cxnId="{BE30B44E-CFD8-44C2-8D38-FD25FBE99875}">
      <dgm:prSet/>
      <dgm:spPr/>
      <dgm:t>
        <a:bodyPr/>
        <a:lstStyle/>
        <a:p>
          <a:endParaRPr lang="en-US"/>
        </a:p>
      </dgm:t>
    </dgm:pt>
    <dgm:pt modelId="{5D4D7252-1D81-4EC6-A92D-4B7A295273F2}">
      <dgm:prSet/>
      <dgm:spPr/>
      <dgm:t>
        <a:bodyPr/>
        <a:lstStyle/>
        <a:p>
          <a:r>
            <a:rPr lang="pl-PL"/>
            <a:t>J.K. Rowling </a:t>
          </a:r>
          <a:endParaRPr lang="en-US"/>
        </a:p>
      </dgm:t>
    </dgm:pt>
    <dgm:pt modelId="{0FC2B3D6-B7FF-40AD-81EC-A68698A77323}" type="parTrans" cxnId="{111ABA93-193D-4AE4-90C2-E7C39C9EDE13}">
      <dgm:prSet/>
      <dgm:spPr/>
      <dgm:t>
        <a:bodyPr/>
        <a:lstStyle/>
        <a:p>
          <a:endParaRPr lang="en-US"/>
        </a:p>
      </dgm:t>
    </dgm:pt>
    <dgm:pt modelId="{59A7061D-100C-491F-9E0E-7421C1E937CE}" type="sibTrans" cxnId="{111ABA93-193D-4AE4-90C2-E7C39C9EDE13}">
      <dgm:prSet/>
      <dgm:spPr/>
      <dgm:t>
        <a:bodyPr/>
        <a:lstStyle/>
        <a:p>
          <a:endParaRPr lang="en-US"/>
        </a:p>
      </dgm:t>
    </dgm:pt>
    <dgm:pt modelId="{18895828-E5D7-44D0-A348-3AE1B3778FBB}">
      <dgm:prSet/>
      <dgm:spPr/>
      <dgm:t>
        <a:bodyPr/>
        <a:lstStyle/>
        <a:p>
          <a:r>
            <a:rPr lang="pl-PL"/>
            <a:t>Gulliaume Musso, Green, Harlan Coben</a:t>
          </a:r>
          <a:endParaRPr lang="en-US"/>
        </a:p>
      </dgm:t>
    </dgm:pt>
    <dgm:pt modelId="{021D95DA-4598-4C58-9F32-3F57662AEA45}" type="parTrans" cxnId="{A0466B57-9535-4F6E-A360-9B24D5D172E3}">
      <dgm:prSet/>
      <dgm:spPr/>
      <dgm:t>
        <a:bodyPr/>
        <a:lstStyle/>
        <a:p>
          <a:endParaRPr lang="en-US"/>
        </a:p>
      </dgm:t>
    </dgm:pt>
    <dgm:pt modelId="{6D0D33F7-8209-4F9A-880C-6210E16E83B4}" type="sibTrans" cxnId="{A0466B57-9535-4F6E-A360-9B24D5D172E3}">
      <dgm:prSet/>
      <dgm:spPr/>
      <dgm:t>
        <a:bodyPr/>
        <a:lstStyle/>
        <a:p>
          <a:endParaRPr lang="en-US"/>
        </a:p>
      </dgm:t>
    </dgm:pt>
    <dgm:pt modelId="{92D7ADFA-CCD3-483D-A142-43A11AE5B058}">
      <dgm:prSet/>
      <dgm:spPr/>
      <dgm:t>
        <a:bodyPr/>
        <a:lstStyle/>
        <a:p>
          <a:r>
            <a:rPr lang="pl-PL"/>
            <a:t>Terry Pratchett, Wroński, Henning Mankell, Boniecki</a:t>
          </a:r>
          <a:endParaRPr lang="en-US"/>
        </a:p>
      </dgm:t>
    </dgm:pt>
    <dgm:pt modelId="{DC2B9098-336A-401B-B814-4EDBEFB95718}" type="parTrans" cxnId="{9B6B3BDB-3A84-43F3-A50A-F61DA7AFF60D}">
      <dgm:prSet/>
      <dgm:spPr/>
      <dgm:t>
        <a:bodyPr/>
        <a:lstStyle/>
        <a:p>
          <a:endParaRPr lang="en-US"/>
        </a:p>
      </dgm:t>
    </dgm:pt>
    <dgm:pt modelId="{C28A3B41-BF5F-480D-A7C2-63B594A9DBB2}" type="sibTrans" cxnId="{9B6B3BDB-3A84-43F3-A50A-F61DA7AFF60D}">
      <dgm:prSet/>
      <dgm:spPr/>
      <dgm:t>
        <a:bodyPr/>
        <a:lstStyle/>
        <a:p>
          <a:endParaRPr lang="en-US"/>
        </a:p>
      </dgm:t>
    </dgm:pt>
    <dgm:pt modelId="{48F348F1-E9BF-42E6-80AA-C09E4F7711A6}">
      <dgm:prSet/>
      <dgm:spPr/>
      <dgm:t>
        <a:bodyPr/>
        <a:lstStyle/>
        <a:p>
          <a:r>
            <a:rPr lang="pl-PL"/>
            <a:t>Agata Christie</a:t>
          </a:r>
          <a:endParaRPr lang="en-US"/>
        </a:p>
      </dgm:t>
    </dgm:pt>
    <dgm:pt modelId="{4C42C0D7-9570-4646-955A-5D313FFE6A69}" type="parTrans" cxnId="{1C3FC44A-DFBA-4014-BD0B-F31DA26A687B}">
      <dgm:prSet/>
      <dgm:spPr/>
      <dgm:t>
        <a:bodyPr/>
        <a:lstStyle/>
        <a:p>
          <a:endParaRPr lang="en-US"/>
        </a:p>
      </dgm:t>
    </dgm:pt>
    <dgm:pt modelId="{8DE1B1F6-3863-4F14-8513-55FDD174FB07}" type="sibTrans" cxnId="{1C3FC44A-DFBA-4014-BD0B-F31DA26A687B}">
      <dgm:prSet/>
      <dgm:spPr/>
      <dgm:t>
        <a:bodyPr/>
        <a:lstStyle/>
        <a:p>
          <a:endParaRPr lang="en-US"/>
        </a:p>
      </dgm:t>
    </dgm:pt>
    <dgm:pt modelId="{87F33293-C992-4896-847C-5A399B455450}">
      <dgm:prSet/>
      <dgm:spPr/>
      <dgm:t>
        <a:bodyPr/>
        <a:lstStyle/>
        <a:p>
          <a:r>
            <a:rPr lang="pl-PL"/>
            <a:t>J. K. Rowling, Stephen King, Rick Riordan, Remigiusz  Mróz </a:t>
          </a:r>
          <a:endParaRPr lang="en-US"/>
        </a:p>
      </dgm:t>
    </dgm:pt>
    <dgm:pt modelId="{4997045E-1095-40B8-B97A-93BFD873DE3C}" type="parTrans" cxnId="{A544B63A-82F1-4E3D-B066-CEB30355E033}">
      <dgm:prSet/>
      <dgm:spPr/>
      <dgm:t>
        <a:bodyPr/>
        <a:lstStyle/>
        <a:p>
          <a:endParaRPr lang="en-US"/>
        </a:p>
      </dgm:t>
    </dgm:pt>
    <dgm:pt modelId="{5B4BFAB2-0A5C-457F-A554-4DB09696A837}" type="sibTrans" cxnId="{A544B63A-82F1-4E3D-B066-CEB30355E033}">
      <dgm:prSet/>
      <dgm:spPr/>
      <dgm:t>
        <a:bodyPr/>
        <a:lstStyle/>
        <a:p>
          <a:endParaRPr lang="en-US"/>
        </a:p>
      </dgm:t>
    </dgm:pt>
    <dgm:pt modelId="{FA4E96C9-2EE3-4C1A-B29C-59974B7B48F0}" type="pres">
      <dgm:prSet presAssocID="{89AB5F75-3D7F-4438-810F-BB00BCF24AC5}" presName="vert0" presStyleCnt="0">
        <dgm:presLayoutVars>
          <dgm:dir/>
          <dgm:animOne val="branch"/>
          <dgm:animLvl val="lvl"/>
        </dgm:presLayoutVars>
      </dgm:prSet>
      <dgm:spPr/>
    </dgm:pt>
    <dgm:pt modelId="{7F4D3193-934E-4F75-8757-D8FF2AF28336}" type="pres">
      <dgm:prSet presAssocID="{110FE3C7-EC4B-40C1-8623-73DC3D189FA4}" presName="thickLine" presStyleLbl="alignNode1" presStyleIdx="0" presStyleCnt="9"/>
      <dgm:spPr/>
    </dgm:pt>
    <dgm:pt modelId="{5D61EBD1-6798-4494-9566-3BEFFD17D598}" type="pres">
      <dgm:prSet presAssocID="{110FE3C7-EC4B-40C1-8623-73DC3D189FA4}" presName="horz1" presStyleCnt="0"/>
      <dgm:spPr/>
    </dgm:pt>
    <dgm:pt modelId="{ED1E4557-B1AF-4D0C-A079-C96C75055E90}" type="pres">
      <dgm:prSet presAssocID="{110FE3C7-EC4B-40C1-8623-73DC3D189FA4}" presName="tx1" presStyleLbl="revTx" presStyleIdx="0" presStyleCnt="9"/>
      <dgm:spPr/>
    </dgm:pt>
    <dgm:pt modelId="{CD504850-0B4C-46E2-BE56-83FEC58791FB}" type="pres">
      <dgm:prSet presAssocID="{110FE3C7-EC4B-40C1-8623-73DC3D189FA4}" presName="vert1" presStyleCnt="0"/>
      <dgm:spPr/>
    </dgm:pt>
    <dgm:pt modelId="{CE073166-B217-4C09-94BF-7F907874067B}" type="pres">
      <dgm:prSet presAssocID="{E45819B3-4F1E-4B63-9493-BA4F42092895}" presName="thickLine" presStyleLbl="alignNode1" presStyleIdx="1" presStyleCnt="9"/>
      <dgm:spPr/>
    </dgm:pt>
    <dgm:pt modelId="{672F08A9-ABF6-4E19-8001-433CB9C63FC0}" type="pres">
      <dgm:prSet presAssocID="{E45819B3-4F1E-4B63-9493-BA4F42092895}" presName="horz1" presStyleCnt="0"/>
      <dgm:spPr/>
    </dgm:pt>
    <dgm:pt modelId="{5B75EE26-5882-40B3-A8C1-E8F5D6A58C02}" type="pres">
      <dgm:prSet presAssocID="{E45819B3-4F1E-4B63-9493-BA4F42092895}" presName="tx1" presStyleLbl="revTx" presStyleIdx="1" presStyleCnt="9"/>
      <dgm:spPr/>
    </dgm:pt>
    <dgm:pt modelId="{91D97390-3B36-46B7-B196-DFEE58DA8B01}" type="pres">
      <dgm:prSet presAssocID="{E45819B3-4F1E-4B63-9493-BA4F42092895}" presName="vert1" presStyleCnt="0"/>
      <dgm:spPr/>
    </dgm:pt>
    <dgm:pt modelId="{0C27FE3A-5DC5-43C0-BE74-A4630FC6C769}" type="pres">
      <dgm:prSet presAssocID="{332D3AD6-2622-477E-9C72-CE015CE8FF6D}" presName="thickLine" presStyleLbl="alignNode1" presStyleIdx="2" presStyleCnt="9"/>
      <dgm:spPr/>
    </dgm:pt>
    <dgm:pt modelId="{0E21DC13-8E5B-43D4-9653-82E47052AC1C}" type="pres">
      <dgm:prSet presAssocID="{332D3AD6-2622-477E-9C72-CE015CE8FF6D}" presName="horz1" presStyleCnt="0"/>
      <dgm:spPr/>
    </dgm:pt>
    <dgm:pt modelId="{9CC951D6-D068-44B8-B436-181A08CD7FE7}" type="pres">
      <dgm:prSet presAssocID="{332D3AD6-2622-477E-9C72-CE015CE8FF6D}" presName="tx1" presStyleLbl="revTx" presStyleIdx="2" presStyleCnt="9"/>
      <dgm:spPr/>
    </dgm:pt>
    <dgm:pt modelId="{E6369C4D-2A6C-47ED-A8F9-B511497D5DBD}" type="pres">
      <dgm:prSet presAssocID="{332D3AD6-2622-477E-9C72-CE015CE8FF6D}" presName="vert1" presStyleCnt="0"/>
      <dgm:spPr/>
    </dgm:pt>
    <dgm:pt modelId="{9D163587-9E4D-4746-B85B-EA483044C4B3}" type="pres">
      <dgm:prSet presAssocID="{27124866-9611-425F-93E6-90CA625F4274}" presName="thickLine" presStyleLbl="alignNode1" presStyleIdx="3" presStyleCnt="9"/>
      <dgm:spPr/>
    </dgm:pt>
    <dgm:pt modelId="{FA66573E-251E-44F2-B69A-6F181B6709C1}" type="pres">
      <dgm:prSet presAssocID="{27124866-9611-425F-93E6-90CA625F4274}" presName="horz1" presStyleCnt="0"/>
      <dgm:spPr/>
    </dgm:pt>
    <dgm:pt modelId="{EB06ACB8-55CD-48B7-8EF9-753A0FB675A5}" type="pres">
      <dgm:prSet presAssocID="{27124866-9611-425F-93E6-90CA625F4274}" presName="tx1" presStyleLbl="revTx" presStyleIdx="3" presStyleCnt="9"/>
      <dgm:spPr/>
    </dgm:pt>
    <dgm:pt modelId="{CAE4D0B6-2AB7-42C1-A264-C9CEDEF84E1D}" type="pres">
      <dgm:prSet presAssocID="{27124866-9611-425F-93E6-90CA625F4274}" presName="vert1" presStyleCnt="0"/>
      <dgm:spPr/>
    </dgm:pt>
    <dgm:pt modelId="{509C23D1-97C4-4E5D-8E2C-2A9BA77BC01E}" type="pres">
      <dgm:prSet presAssocID="{5D4D7252-1D81-4EC6-A92D-4B7A295273F2}" presName="thickLine" presStyleLbl="alignNode1" presStyleIdx="4" presStyleCnt="9"/>
      <dgm:spPr/>
    </dgm:pt>
    <dgm:pt modelId="{9EB6A90E-829D-41BF-B59C-BCD511CAC251}" type="pres">
      <dgm:prSet presAssocID="{5D4D7252-1D81-4EC6-A92D-4B7A295273F2}" presName="horz1" presStyleCnt="0"/>
      <dgm:spPr/>
    </dgm:pt>
    <dgm:pt modelId="{0CA032B1-7F0F-4D33-8BF4-01025DA00FA1}" type="pres">
      <dgm:prSet presAssocID="{5D4D7252-1D81-4EC6-A92D-4B7A295273F2}" presName="tx1" presStyleLbl="revTx" presStyleIdx="4" presStyleCnt="9"/>
      <dgm:spPr/>
    </dgm:pt>
    <dgm:pt modelId="{023B6701-A0B9-46A7-A75C-CB7E11745616}" type="pres">
      <dgm:prSet presAssocID="{5D4D7252-1D81-4EC6-A92D-4B7A295273F2}" presName="vert1" presStyleCnt="0"/>
      <dgm:spPr/>
    </dgm:pt>
    <dgm:pt modelId="{07245511-FB93-492F-B3F1-66136BCE3341}" type="pres">
      <dgm:prSet presAssocID="{18895828-E5D7-44D0-A348-3AE1B3778FBB}" presName="thickLine" presStyleLbl="alignNode1" presStyleIdx="5" presStyleCnt="9"/>
      <dgm:spPr/>
    </dgm:pt>
    <dgm:pt modelId="{CFE68318-2E0B-4C91-B029-7DE76C951F0A}" type="pres">
      <dgm:prSet presAssocID="{18895828-E5D7-44D0-A348-3AE1B3778FBB}" presName="horz1" presStyleCnt="0"/>
      <dgm:spPr/>
    </dgm:pt>
    <dgm:pt modelId="{AB3762E1-50DC-4654-80AC-B6A217E1657A}" type="pres">
      <dgm:prSet presAssocID="{18895828-E5D7-44D0-A348-3AE1B3778FBB}" presName="tx1" presStyleLbl="revTx" presStyleIdx="5" presStyleCnt="9"/>
      <dgm:spPr/>
    </dgm:pt>
    <dgm:pt modelId="{C84C7F36-03B6-418E-8CB8-1E65B90ED2DB}" type="pres">
      <dgm:prSet presAssocID="{18895828-E5D7-44D0-A348-3AE1B3778FBB}" presName="vert1" presStyleCnt="0"/>
      <dgm:spPr/>
    </dgm:pt>
    <dgm:pt modelId="{C511829E-AB89-4A3E-9EF8-7E9F8B39A2C4}" type="pres">
      <dgm:prSet presAssocID="{92D7ADFA-CCD3-483D-A142-43A11AE5B058}" presName="thickLine" presStyleLbl="alignNode1" presStyleIdx="6" presStyleCnt="9"/>
      <dgm:spPr/>
    </dgm:pt>
    <dgm:pt modelId="{F66D35B7-7EF9-4925-A048-2B721F1BD281}" type="pres">
      <dgm:prSet presAssocID="{92D7ADFA-CCD3-483D-A142-43A11AE5B058}" presName="horz1" presStyleCnt="0"/>
      <dgm:spPr/>
    </dgm:pt>
    <dgm:pt modelId="{0DC5B12C-8992-43F6-9E35-0A9909FF1743}" type="pres">
      <dgm:prSet presAssocID="{92D7ADFA-CCD3-483D-A142-43A11AE5B058}" presName="tx1" presStyleLbl="revTx" presStyleIdx="6" presStyleCnt="9"/>
      <dgm:spPr/>
    </dgm:pt>
    <dgm:pt modelId="{C2B52227-6087-4724-99CF-628F894D8A39}" type="pres">
      <dgm:prSet presAssocID="{92D7ADFA-CCD3-483D-A142-43A11AE5B058}" presName="vert1" presStyleCnt="0"/>
      <dgm:spPr/>
    </dgm:pt>
    <dgm:pt modelId="{3F37C091-58B2-4ECD-8D91-3A87ADDD7059}" type="pres">
      <dgm:prSet presAssocID="{48F348F1-E9BF-42E6-80AA-C09E4F7711A6}" presName="thickLine" presStyleLbl="alignNode1" presStyleIdx="7" presStyleCnt="9"/>
      <dgm:spPr/>
    </dgm:pt>
    <dgm:pt modelId="{8340C173-B0B8-4C80-ADBB-148849A69EB9}" type="pres">
      <dgm:prSet presAssocID="{48F348F1-E9BF-42E6-80AA-C09E4F7711A6}" presName="horz1" presStyleCnt="0"/>
      <dgm:spPr/>
    </dgm:pt>
    <dgm:pt modelId="{153611C5-C88E-4965-B700-6569349CA427}" type="pres">
      <dgm:prSet presAssocID="{48F348F1-E9BF-42E6-80AA-C09E4F7711A6}" presName="tx1" presStyleLbl="revTx" presStyleIdx="7" presStyleCnt="9"/>
      <dgm:spPr/>
    </dgm:pt>
    <dgm:pt modelId="{7F5CF7DB-E2A0-4238-A391-96C28284AF82}" type="pres">
      <dgm:prSet presAssocID="{48F348F1-E9BF-42E6-80AA-C09E4F7711A6}" presName="vert1" presStyleCnt="0"/>
      <dgm:spPr/>
    </dgm:pt>
    <dgm:pt modelId="{F646A22B-6E4B-4B76-92E4-82816145B57F}" type="pres">
      <dgm:prSet presAssocID="{87F33293-C992-4896-847C-5A399B455450}" presName="thickLine" presStyleLbl="alignNode1" presStyleIdx="8" presStyleCnt="9"/>
      <dgm:spPr/>
    </dgm:pt>
    <dgm:pt modelId="{3F89902A-6B76-4D58-860E-72E3F4C658B2}" type="pres">
      <dgm:prSet presAssocID="{87F33293-C992-4896-847C-5A399B455450}" presName="horz1" presStyleCnt="0"/>
      <dgm:spPr/>
    </dgm:pt>
    <dgm:pt modelId="{4D647F3A-E3CB-496B-A99B-182287DD3E2F}" type="pres">
      <dgm:prSet presAssocID="{87F33293-C992-4896-847C-5A399B455450}" presName="tx1" presStyleLbl="revTx" presStyleIdx="8" presStyleCnt="9"/>
      <dgm:spPr/>
    </dgm:pt>
    <dgm:pt modelId="{CC16F036-E250-49F7-A188-F392EF1B7B60}" type="pres">
      <dgm:prSet presAssocID="{87F33293-C992-4896-847C-5A399B455450}" presName="vert1" presStyleCnt="0"/>
      <dgm:spPr/>
    </dgm:pt>
  </dgm:ptLst>
  <dgm:cxnLst>
    <dgm:cxn modelId="{FE42E50D-04E4-4C69-BDD8-AD17DA368B6D}" type="presOf" srcId="{332D3AD6-2622-477E-9C72-CE015CE8FF6D}" destId="{9CC951D6-D068-44B8-B436-181A08CD7FE7}" srcOrd="0" destOrd="0" presId="urn:microsoft.com/office/officeart/2008/layout/LinedList"/>
    <dgm:cxn modelId="{94019C29-13BE-41A9-9689-3C51E8966BBE}" type="presOf" srcId="{18895828-E5D7-44D0-A348-3AE1B3778FBB}" destId="{AB3762E1-50DC-4654-80AC-B6A217E1657A}" srcOrd="0" destOrd="0" presId="urn:microsoft.com/office/officeart/2008/layout/LinedList"/>
    <dgm:cxn modelId="{E001E12F-4A37-4AC8-9662-0966795F33F1}" srcId="{89AB5F75-3D7F-4438-810F-BB00BCF24AC5}" destId="{110FE3C7-EC4B-40C1-8623-73DC3D189FA4}" srcOrd="0" destOrd="0" parTransId="{C59C95C7-5143-4EB0-BFE4-59FDF0958C3E}" sibTransId="{075E02EB-BDE7-42CE-B5BF-B41B7C8F3363}"/>
    <dgm:cxn modelId="{95E9F034-6A1F-4324-AC8F-683AC1FF7B67}" type="presOf" srcId="{110FE3C7-EC4B-40C1-8623-73DC3D189FA4}" destId="{ED1E4557-B1AF-4D0C-A079-C96C75055E90}" srcOrd="0" destOrd="0" presId="urn:microsoft.com/office/officeart/2008/layout/LinedList"/>
    <dgm:cxn modelId="{53586D38-E03B-4308-A56C-3F9E9361A4A0}" type="presOf" srcId="{E45819B3-4F1E-4B63-9493-BA4F42092895}" destId="{5B75EE26-5882-40B3-A8C1-E8F5D6A58C02}" srcOrd="0" destOrd="0" presId="urn:microsoft.com/office/officeart/2008/layout/LinedList"/>
    <dgm:cxn modelId="{A544B63A-82F1-4E3D-B066-CEB30355E033}" srcId="{89AB5F75-3D7F-4438-810F-BB00BCF24AC5}" destId="{87F33293-C992-4896-847C-5A399B455450}" srcOrd="8" destOrd="0" parTransId="{4997045E-1095-40B8-B97A-93BFD873DE3C}" sibTransId="{5B4BFAB2-0A5C-457F-A554-4DB09696A837}"/>
    <dgm:cxn modelId="{1C3FC44A-DFBA-4014-BD0B-F31DA26A687B}" srcId="{89AB5F75-3D7F-4438-810F-BB00BCF24AC5}" destId="{48F348F1-E9BF-42E6-80AA-C09E4F7711A6}" srcOrd="7" destOrd="0" parTransId="{4C42C0D7-9570-4646-955A-5D313FFE6A69}" sibTransId="{8DE1B1F6-3863-4F14-8513-55FDD174FB07}"/>
    <dgm:cxn modelId="{BE30B44E-CFD8-44C2-8D38-FD25FBE99875}" srcId="{89AB5F75-3D7F-4438-810F-BB00BCF24AC5}" destId="{27124866-9611-425F-93E6-90CA625F4274}" srcOrd="3" destOrd="0" parTransId="{5510A67E-8178-4453-833F-19AFBCDC8EF5}" sibTransId="{8C494951-F273-424B-B82B-DF8A8D19262C}"/>
    <dgm:cxn modelId="{A0466B57-9535-4F6E-A360-9B24D5D172E3}" srcId="{89AB5F75-3D7F-4438-810F-BB00BCF24AC5}" destId="{18895828-E5D7-44D0-A348-3AE1B3778FBB}" srcOrd="5" destOrd="0" parTransId="{021D95DA-4598-4C58-9F32-3F57662AEA45}" sibTransId="{6D0D33F7-8209-4F9A-880C-6210E16E83B4}"/>
    <dgm:cxn modelId="{CB17B982-6F5B-48D8-B0CD-1804E3425591}" type="presOf" srcId="{5D4D7252-1D81-4EC6-A92D-4B7A295273F2}" destId="{0CA032B1-7F0F-4D33-8BF4-01025DA00FA1}" srcOrd="0" destOrd="0" presId="urn:microsoft.com/office/officeart/2008/layout/LinedList"/>
    <dgm:cxn modelId="{111ABA93-193D-4AE4-90C2-E7C39C9EDE13}" srcId="{89AB5F75-3D7F-4438-810F-BB00BCF24AC5}" destId="{5D4D7252-1D81-4EC6-A92D-4B7A295273F2}" srcOrd="4" destOrd="0" parTransId="{0FC2B3D6-B7FF-40AD-81EC-A68698A77323}" sibTransId="{59A7061D-100C-491F-9E0E-7421C1E937CE}"/>
    <dgm:cxn modelId="{E6E9AF99-3B9D-4A92-8D73-93E27FB9CC4D}" srcId="{89AB5F75-3D7F-4438-810F-BB00BCF24AC5}" destId="{332D3AD6-2622-477E-9C72-CE015CE8FF6D}" srcOrd="2" destOrd="0" parTransId="{87434E4A-6C32-46EE-826C-7C6F9C21C2C6}" sibTransId="{398E2FC5-65FE-4D6F-B864-5F2DBF0B0DA7}"/>
    <dgm:cxn modelId="{45EEBB9F-9975-405F-AE4C-0DFE00F5142E}" type="presOf" srcId="{48F348F1-E9BF-42E6-80AA-C09E4F7711A6}" destId="{153611C5-C88E-4965-B700-6569349CA427}" srcOrd="0" destOrd="0" presId="urn:microsoft.com/office/officeart/2008/layout/LinedList"/>
    <dgm:cxn modelId="{A4BEA8B0-79D8-425F-9765-C29B2346AC2F}" type="presOf" srcId="{92D7ADFA-CCD3-483D-A142-43A11AE5B058}" destId="{0DC5B12C-8992-43F6-9E35-0A9909FF1743}" srcOrd="0" destOrd="0" presId="urn:microsoft.com/office/officeart/2008/layout/LinedList"/>
    <dgm:cxn modelId="{07B567BF-277F-4797-B1DA-87BCA36FBAFC}" type="presOf" srcId="{87F33293-C992-4896-847C-5A399B455450}" destId="{4D647F3A-E3CB-496B-A99B-182287DD3E2F}" srcOrd="0" destOrd="0" presId="urn:microsoft.com/office/officeart/2008/layout/LinedList"/>
    <dgm:cxn modelId="{38F193CA-CE0D-4132-9914-2A6A77829A27}" srcId="{89AB5F75-3D7F-4438-810F-BB00BCF24AC5}" destId="{E45819B3-4F1E-4B63-9493-BA4F42092895}" srcOrd="1" destOrd="0" parTransId="{41EBF6EF-E03F-4A59-9D93-383E8FD584B9}" sibTransId="{1D9CB2FE-5567-4B61-A524-1155DB73C043}"/>
    <dgm:cxn modelId="{171528CC-A3CF-4AA3-B840-3817C5E7C408}" type="presOf" srcId="{27124866-9611-425F-93E6-90CA625F4274}" destId="{EB06ACB8-55CD-48B7-8EF9-753A0FB675A5}" srcOrd="0" destOrd="0" presId="urn:microsoft.com/office/officeart/2008/layout/LinedList"/>
    <dgm:cxn modelId="{9B6B3BDB-3A84-43F3-A50A-F61DA7AFF60D}" srcId="{89AB5F75-3D7F-4438-810F-BB00BCF24AC5}" destId="{92D7ADFA-CCD3-483D-A142-43A11AE5B058}" srcOrd="6" destOrd="0" parTransId="{DC2B9098-336A-401B-B814-4EDBEFB95718}" sibTransId="{C28A3B41-BF5F-480D-A7C2-63B594A9DBB2}"/>
    <dgm:cxn modelId="{8F7645DD-E348-4E5F-941D-DDF8E3883F86}" type="presOf" srcId="{89AB5F75-3D7F-4438-810F-BB00BCF24AC5}" destId="{FA4E96C9-2EE3-4C1A-B29C-59974B7B48F0}" srcOrd="0" destOrd="0" presId="urn:microsoft.com/office/officeart/2008/layout/LinedList"/>
    <dgm:cxn modelId="{6FD920E5-FAA0-4CDB-B85C-7A08ED4AFC80}" type="presParOf" srcId="{FA4E96C9-2EE3-4C1A-B29C-59974B7B48F0}" destId="{7F4D3193-934E-4F75-8757-D8FF2AF28336}" srcOrd="0" destOrd="0" presId="urn:microsoft.com/office/officeart/2008/layout/LinedList"/>
    <dgm:cxn modelId="{D06C5836-73F8-4451-83F2-D89EA834C61F}" type="presParOf" srcId="{FA4E96C9-2EE3-4C1A-B29C-59974B7B48F0}" destId="{5D61EBD1-6798-4494-9566-3BEFFD17D598}" srcOrd="1" destOrd="0" presId="urn:microsoft.com/office/officeart/2008/layout/LinedList"/>
    <dgm:cxn modelId="{0D622398-83C6-4826-9FE6-087AE35AB796}" type="presParOf" srcId="{5D61EBD1-6798-4494-9566-3BEFFD17D598}" destId="{ED1E4557-B1AF-4D0C-A079-C96C75055E90}" srcOrd="0" destOrd="0" presId="urn:microsoft.com/office/officeart/2008/layout/LinedList"/>
    <dgm:cxn modelId="{C3AF34A2-499E-4D6F-A1A6-43484C7151C1}" type="presParOf" srcId="{5D61EBD1-6798-4494-9566-3BEFFD17D598}" destId="{CD504850-0B4C-46E2-BE56-83FEC58791FB}" srcOrd="1" destOrd="0" presId="urn:microsoft.com/office/officeart/2008/layout/LinedList"/>
    <dgm:cxn modelId="{38BD00A2-8CFD-4E92-999B-3265B428B21A}" type="presParOf" srcId="{FA4E96C9-2EE3-4C1A-B29C-59974B7B48F0}" destId="{CE073166-B217-4C09-94BF-7F907874067B}" srcOrd="2" destOrd="0" presId="urn:microsoft.com/office/officeart/2008/layout/LinedList"/>
    <dgm:cxn modelId="{791A8EA7-2597-46D3-A2CF-5E764A86D06C}" type="presParOf" srcId="{FA4E96C9-2EE3-4C1A-B29C-59974B7B48F0}" destId="{672F08A9-ABF6-4E19-8001-433CB9C63FC0}" srcOrd="3" destOrd="0" presId="urn:microsoft.com/office/officeart/2008/layout/LinedList"/>
    <dgm:cxn modelId="{C2C08D4C-CEE9-4018-A2FB-225E7399AFCD}" type="presParOf" srcId="{672F08A9-ABF6-4E19-8001-433CB9C63FC0}" destId="{5B75EE26-5882-40B3-A8C1-E8F5D6A58C02}" srcOrd="0" destOrd="0" presId="urn:microsoft.com/office/officeart/2008/layout/LinedList"/>
    <dgm:cxn modelId="{FC731186-225A-4024-AED1-AF9840212511}" type="presParOf" srcId="{672F08A9-ABF6-4E19-8001-433CB9C63FC0}" destId="{91D97390-3B36-46B7-B196-DFEE58DA8B01}" srcOrd="1" destOrd="0" presId="urn:microsoft.com/office/officeart/2008/layout/LinedList"/>
    <dgm:cxn modelId="{55A4B449-8EA4-4D5F-92F3-ED75272474C1}" type="presParOf" srcId="{FA4E96C9-2EE3-4C1A-B29C-59974B7B48F0}" destId="{0C27FE3A-5DC5-43C0-BE74-A4630FC6C769}" srcOrd="4" destOrd="0" presId="urn:microsoft.com/office/officeart/2008/layout/LinedList"/>
    <dgm:cxn modelId="{F0EA3C9B-0529-4C37-AC47-8178B5027363}" type="presParOf" srcId="{FA4E96C9-2EE3-4C1A-B29C-59974B7B48F0}" destId="{0E21DC13-8E5B-43D4-9653-82E47052AC1C}" srcOrd="5" destOrd="0" presId="urn:microsoft.com/office/officeart/2008/layout/LinedList"/>
    <dgm:cxn modelId="{1D015331-93CA-44A8-893A-E43E2888C1C3}" type="presParOf" srcId="{0E21DC13-8E5B-43D4-9653-82E47052AC1C}" destId="{9CC951D6-D068-44B8-B436-181A08CD7FE7}" srcOrd="0" destOrd="0" presId="urn:microsoft.com/office/officeart/2008/layout/LinedList"/>
    <dgm:cxn modelId="{817A5232-1DDC-4B1E-930D-265618335C6A}" type="presParOf" srcId="{0E21DC13-8E5B-43D4-9653-82E47052AC1C}" destId="{E6369C4D-2A6C-47ED-A8F9-B511497D5DBD}" srcOrd="1" destOrd="0" presId="urn:microsoft.com/office/officeart/2008/layout/LinedList"/>
    <dgm:cxn modelId="{4954D250-6448-47D4-A230-37CBEE34D924}" type="presParOf" srcId="{FA4E96C9-2EE3-4C1A-B29C-59974B7B48F0}" destId="{9D163587-9E4D-4746-B85B-EA483044C4B3}" srcOrd="6" destOrd="0" presId="urn:microsoft.com/office/officeart/2008/layout/LinedList"/>
    <dgm:cxn modelId="{B222D1F2-2F90-4EAB-8862-DAB2BBAC8567}" type="presParOf" srcId="{FA4E96C9-2EE3-4C1A-B29C-59974B7B48F0}" destId="{FA66573E-251E-44F2-B69A-6F181B6709C1}" srcOrd="7" destOrd="0" presId="urn:microsoft.com/office/officeart/2008/layout/LinedList"/>
    <dgm:cxn modelId="{346D3B40-88C2-4E63-985C-0F53A92DCEC7}" type="presParOf" srcId="{FA66573E-251E-44F2-B69A-6F181B6709C1}" destId="{EB06ACB8-55CD-48B7-8EF9-753A0FB675A5}" srcOrd="0" destOrd="0" presId="urn:microsoft.com/office/officeart/2008/layout/LinedList"/>
    <dgm:cxn modelId="{A5F277B2-331A-489A-AF54-48CCA6C4436A}" type="presParOf" srcId="{FA66573E-251E-44F2-B69A-6F181B6709C1}" destId="{CAE4D0B6-2AB7-42C1-A264-C9CEDEF84E1D}" srcOrd="1" destOrd="0" presId="urn:microsoft.com/office/officeart/2008/layout/LinedList"/>
    <dgm:cxn modelId="{5B55B403-4707-4137-B512-7EF47897B855}" type="presParOf" srcId="{FA4E96C9-2EE3-4C1A-B29C-59974B7B48F0}" destId="{509C23D1-97C4-4E5D-8E2C-2A9BA77BC01E}" srcOrd="8" destOrd="0" presId="urn:microsoft.com/office/officeart/2008/layout/LinedList"/>
    <dgm:cxn modelId="{E4832A49-7B39-4E33-9540-B597FF8CECEF}" type="presParOf" srcId="{FA4E96C9-2EE3-4C1A-B29C-59974B7B48F0}" destId="{9EB6A90E-829D-41BF-B59C-BCD511CAC251}" srcOrd="9" destOrd="0" presId="urn:microsoft.com/office/officeart/2008/layout/LinedList"/>
    <dgm:cxn modelId="{A004F9A7-97B2-4875-B62C-2424DE4F52F5}" type="presParOf" srcId="{9EB6A90E-829D-41BF-B59C-BCD511CAC251}" destId="{0CA032B1-7F0F-4D33-8BF4-01025DA00FA1}" srcOrd="0" destOrd="0" presId="urn:microsoft.com/office/officeart/2008/layout/LinedList"/>
    <dgm:cxn modelId="{FA606531-4195-4304-90E9-D3EEE2C577E9}" type="presParOf" srcId="{9EB6A90E-829D-41BF-B59C-BCD511CAC251}" destId="{023B6701-A0B9-46A7-A75C-CB7E11745616}" srcOrd="1" destOrd="0" presId="urn:microsoft.com/office/officeart/2008/layout/LinedList"/>
    <dgm:cxn modelId="{0511B6DD-9E7A-427B-95CE-61125F138E07}" type="presParOf" srcId="{FA4E96C9-2EE3-4C1A-B29C-59974B7B48F0}" destId="{07245511-FB93-492F-B3F1-66136BCE3341}" srcOrd="10" destOrd="0" presId="urn:microsoft.com/office/officeart/2008/layout/LinedList"/>
    <dgm:cxn modelId="{6E542956-127A-4961-AE43-1682D821F45A}" type="presParOf" srcId="{FA4E96C9-2EE3-4C1A-B29C-59974B7B48F0}" destId="{CFE68318-2E0B-4C91-B029-7DE76C951F0A}" srcOrd="11" destOrd="0" presId="urn:microsoft.com/office/officeart/2008/layout/LinedList"/>
    <dgm:cxn modelId="{D4F474BC-4BEB-4526-8E83-FE29E138E1DC}" type="presParOf" srcId="{CFE68318-2E0B-4C91-B029-7DE76C951F0A}" destId="{AB3762E1-50DC-4654-80AC-B6A217E1657A}" srcOrd="0" destOrd="0" presId="urn:microsoft.com/office/officeart/2008/layout/LinedList"/>
    <dgm:cxn modelId="{12A5436E-1C8E-45C1-B80D-CE6DEFBF2170}" type="presParOf" srcId="{CFE68318-2E0B-4C91-B029-7DE76C951F0A}" destId="{C84C7F36-03B6-418E-8CB8-1E65B90ED2DB}" srcOrd="1" destOrd="0" presId="urn:microsoft.com/office/officeart/2008/layout/LinedList"/>
    <dgm:cxn modelId="{3A5396CE-2883-4FEB-AA7B-544D82009C0A}" type="presParOf" srcId="{FA4E96C9-2EE3-4C1A-B29C-59974B7B48F0}" destId="{C511829E-AB89-4A3E-9EF8-7E9F8B39A2C4}" srcOrd="12" destOrd="0" presId="urn:microsoft.com/office/officeart/2008/layout/LinedList"/>
    <dgm:cxn modelId="{A6E6D6C1-8808-4B53-824C-D2A3B4355191}" type="presParOf" srcId="{FA4E96C9-2EE3-4C1A-B29C-59974B7B48F0}" destId="{F66D35B7-7EF9-4925-A048-2B721F1BD281}" srcOrd="13" destOrd="0" presId="urn:microsoft.com/office/officeart/2008/layout/LinedList"/>
    <dgm:cxn modelId="{F128F4DB-0348-4064-B377-22D7E4547569}" type="presParOf" srcId="{F66D35B7-7EF9-4925-A048-2B721F1BD281}" destId="{0DC5B12C-8992-43F6-9E35-0A9909FF1743}" srcOrd="0" destOrd="0" presId="urn:microsoft.com/office/officeart/2008/layout/LinedList"/>
    <dgm:cxn modelId="{F55F9D37-8251-48C9-B2DC-7567BE86DF79}" type="presParOf" srcId="{F66D35B7-7EF9-4925-A048-2B721F1BD281}" destId="{C2B52227-6087-4724-99CF-628F894D8A39}" srcOrd="1" destOrd="0" presId="urn:microsoft.com/office/officeart/2008/layout/LinedList"/>
    <dgm:cxn modelId="{8EBCB19D-F613-4D7E-B301-3CCA90377EAC}" type="presParOf" srcId="{FA4E96C9-2EE3-4C1A-B29C-59974B7B48F0}" destId="{3F37C091-58B2-4ECD-8D91-3A87ADDD7059}" srcOrd="14" destOrd="0" presId="urn:microsoft.com/office/officeart/2008/layout/LinedList"/>
    <dgm:cxn modelId="{508F24C6-4536-4A62-921B-1616346F338F}" type="presParOf" srcId="{FA4E96C9-2EE3-4C1A-B29C-59974B7B48F0}" destId="{8340C173-B0B8-4C80-ADBB-148849A69EB9}" srcOrd="15" destOrd="0" presId="urn:microsoft.com/office/officeart/2008/layout/LinedList"/>
    <dgm:cxn modelId="{2C5D16CF-DCED-488A-9124-3E2775BBB2ED}" type="presParOf" srcId="{8340C173-B0B8-4C80-ADBB-148849A69EB9}" destId="{153611C5-C88E-4965-B700-6569349CA427}" srcOrd="0" destOrd="0" presId="urn:microsoft.com/office/officeart/2008/layout/LinedList"/>
    <dgm:cxn modelId="{9E58D800-F7AD-4008-A450-8016E42828A2}" type="presParOf" srcId="{8340C173-B0B8-4C80-ADBB-148849A69EB9}" destId="{7F5CF7DB-E2A0-4238-A391-96C28284AF82}" srcOrd="1" destOrd="0" presId="urn:microsoft.com/office/officeart/2008/layout/LinedList"/>
    <dgm:cxn modelId="{8C5E1B4C-AD4B-48B0-973E-59EEBE726962}" type="presParOf" srcId="{FA4E96C9-2EE3-4C1A-B29C-59974B7B48F0}" destId="{F646A22B-6E4B-4B76-92E4-82816145B57F}" srcOrd="16" destOrd="0" presId="urn:microsoft.com/office/officeart/2008/layout/LinedList"/>
    <dgm:cxn modelId="{CA365C97-429B-4FC4-89F8-6218570929EA}" type="presParOf" srcId="{FA4E96C9-2EE3-4C1A-B29C-59974B7B48F0}" destId="{3F89902A-6B76-4D58-860E-72E3F4C658B2}" srcOrd="17" destOrd="0" presId="urn:microsoft.com/office/officeart/2008/layout/LinedList"/>
    <dgm:cxn modelId="{628C6B58-1D5A-40B7-AA62-5381844C7C2C}" type="presParOf" srcId="{3F89902A-6B76-4D58-860E-72E3F4C658B2}" destId="{4D647F3A-E3CB-496B-A99B-182287DD3E2F}" srcOrd="0" destOrd="0" presId="urn:microsoft.com/office/officeart/2008/layout/LinedList"/>
    <dgm:cxn modelId="{E54F302E-C9A8-4A70-A4EA-63FEBCAF7873}" type="presParOf" srcId="{3F89902A-6B76-4D58-860E-72E3F4C658B2}" destId="{CC16F036-E250-49F7-A188-F392EF1B7B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3CD79A-3CF7-4B35-8F1E-E5D2D7CD51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90B7EE-700F-4BFD-8C07-DFDAF20586AC}">
      <dgm:prSet/>
      <dgm:spPr/>
      <dgm:t>
        <a:bodyPr/>
        <a:lstStyle/>
        <a:p>
          <a:r>
            <a:rPr lang="pl-PL"/>
            <a:t>Katarzyna Berenika Miszczuk</a:t>
          </a:r>
          <a:endParaRPr lang="en-US"/>
        </a:p>
      </dgm:t>
    </dgm:pt>
    <dgm:pt modelId="{CD1C0153-5E3C-4B41-80A1-CCD9BCDC6418}" type="parTrans" cxnId="{3BD6695B-D570-490C-B68D-9AB855B0FFC7}">
      <dgm:prSet/>
      <dgm:spPr/>
      <dgm:t>
        <a:bodyPr/>
        <a:lstStyle/>
        <a:p>
          <a:endParaRPr lang="en-US"/>
        </a:p>
      </dgm:t>
    </dgm:pt>
    <dgm:pt modelId="{0AC72C64-587F-48A0-80EF-D28808F24E6D}" type="sibTrans" cxnId="{3BD6695B-D570-490C-B68D-9AB855B0FFC7}">
      <dgm:prSet/>
      <dgm:spPr/>
      <dgm:t>
        <a:bodyPr/>
        <a:lstStyle/>
        <a:p>
          <a:endParaRPr lang="en-US"/>
        </a:p>
      </dgm:t>
    </dgm:pt>
    <dgm:pt modelId="{435084E9-5411-4257-AD65-DE937CEBC7D8}">
      <dgm:prSet/>
      <dgm:spPr/>
      <dgm:t>
        <a:bodyPr/>
        <a:lstStyle/>
        <a:p>
          <a:r>
            <a:rPr lang="pl-PL"/>
            <a:t>C. Ruiz Zafon, Erich Maria Remarque, Graham Masterton, Stephen King</a:t>
          </a:r>
          <a:endParaRPr lang="en-US"/>
        </a:p>
      </dgm:t>
    </dgm:pt>
    <dgm:pt modelId="{3C021E17-4FEA-4C88-A47B-57C94E7751C5}" type="parTrans" cxnId="{BA5A006E-A359-4C22-B9A6-28239AC7C6DF}">
      <dgm:prSet/>
      <dgm:spPr/>
      <dgm:t>
        <a:bodyPr/>
        <a:lstStyle/>
        <a:p>
          <a:endParaRPr lang="en-US"/>
        </a:p>
      </dgm:t>
    </dgm:pt>
    <dgm:pt modelId="{254A1167-5791-4FCD-8EC5-F91509560AC7}" type="sibTrans" cxnId="{BA5A006E-A359-4C22-B9A6-28239AC7C6DF}">
      <dgm:prSet/>
      <dgm:spPr/>
      <dgm:t>
        <a:bodyPr/>
        <a:lstStyle/>
        <a:p>
          <a:endParaRPr lang="en-US"/>
        </a:p>
      </dgm:t>
    </dgm:pt>
    <dgm:pt modelId="{F977548A-4E07-4F64-9E4E-6518D073971B}">
      <dgm:prSet/>
      <dgm:spPr/>
      <dgm:t>
        <a:bodyPr/>
        <a:lstStyle/>
        <a:p>
          <a:r>
            <a:rPr lang="pl-PL"/>
            <a:t>Stanisław Ignacy Witkiewicz</a:t>
          </a:r>
          <a:endParaRPr lang="en-US"/>
        </a:p>
      </dgm:t>
    </dgm:pt>
    <dgm:pt modelId="{CE331F74-DD4B-467F-8C04-A89E491CF6C5}" type="parTrans" cxnId="{37B58B40-274F-43FC-9EE0-A03D7A38D7AD}">
      <dgm:prSet/>
      <dgm:spPr/>
      <dgm:t>
        <a:bodyPr/>
        <a:lstStyle/>
        <a:p>
          <a:endParaRPr lang="en-US"/>
        </a:p>
      </dgm:t>
    </dgm:pt>
    <dgm:pt modelId="{C4ED1D01-B505-4FDB-9596-CC92D256D816}" type="sibTrans" cxnId="{37B58B40-274F-43FC-9EE0-A03D7A38D7AD}">
      <dgm:prSet/>
      <dgm:spPr/>
      <dgm:t>
        <a:bodyPr/>
        <a:lstStyle/>
        <a:p>
          <a:endParaRPr lang="en-US"/>
        </a:p>
      </dgm:t>
    </dgm:pt>
    <dgm:pt modelId="{470EE777-C53B-4953-8997-F7EC46CD7B5A}">
      <dgm:prSet/>
      <dgm:spPr/>
      <dgm:t>
        <a:bodyPr/>
        <a:lstStyle/>
        <a:p>
          <a:r>
            <a:rPr lang="pl-PL"/>
            <a:t>Remigiusz Mróz, J. K. Rowling, Jo Nesbo, Stephen King</a:t>
          </a:r>
          <a:endParaRPr lang="en-US"/>
        </a:p>
      </dgm:t>
    </dgm:pt>
    <dgm:pt modelId="{0F58CF46-CA8C-4802-8E5A-C0F57DA48890}" type="parTrans" cxnId="{F2EA7F24-570B-47A9-A893-47909C5733BF}">
      <dgm:prSet/>
      <dgm:spPr/>
      <dgm:t>
        <a:bodyPr/>
        <a:lstStyle/>
        <a:p>
          <a:endParaRPr lang="en-US"/>
        </a:p>
      </dgm:t>
    </dgm:pt>
    <dgm:pt modelId="{1D944D63-4E5E-43C9-A794-C5D8D2F35078}" type="sibTrans" cxnId="{F2EA7F24-570B-47A9-A893-47909C5733BF}">
      <dgm:prSet/>
      <dgm:spPr/>
      <dgm:t>
        <a:bodyPr/>
        <a:lstStyle/>
        <a:p>
          <a:endParaRPr lang="en-US"/>
        </a:p>
      </dgm:t>
    </dgm:pt>
    <dgm:pt modelId="{9BB04258-21A1-4DAD-89DF-23587F78DC4E}">
      <dgm:prSet/>
      <dgm:spPr/>
      <dgm:t>
        <a:bodyPr/>
        <a:lstStyle/>
        <a:p>
          <a:r>
            <a:rPr lang="pl-PL"/>
            <a:t>Camila Läckberg, Justyna Kopcińska, Katarzyna Nosowska, Radosław Kotarski, Karolina Korwin - Piotrowska</a:t>
          </a:r>
          <a:endParaRPr lang="en-US"/>
        </a:p>
      </dgm:t>
    </dgm:pt>
    <dgm:pt modelId="{8C0D7226-3E1E-47A4-B7C6-0E1324123C6A}" type="parTrans" cxnId="{6D4818ED-B870-43BE-9840-00FF9EDFB0D1}">
      <dgm:prSet/>
      <dgm:spPr/>
      <dgm:t>
        <a:bodyPr/>
        <a:lstStyle/>
        <a:p>
          <a:endParaRPr lang="en-US"/>
        </a:p>
      </dgm:t>
    </dgm:pt>
    <dgm:pt modelId="{4C6ACE85-16F8-4028-A571-1F51DD229071}" type="sibTrans" cxnId="{6D4818ED-B870-43BE-9840-00FF9EDFB0D1}">
      <dgm:prSet/>
      <dgm:spPr/>
      <dgm:t>
        <a:bodyPr/>
        <a:lstStyle/>
        <a:p>
          <a:endParaRPr lang="en-US"/>
        </a:p>
      </dgm:t>
    </dgm:pt>
    <dgm:pt modelId="{44EF201B-51DD-4E10-806D-54BE80E82673}">
      <dgm:prSet/>
      <dgm:spPr/>
      <dgm:t>
        <a:bodyPr/>
        <a:lstStyle/>
        <a:p>
          <a:r>
            <a:rPr lang="pl-PL"/>
            <a:t>Coleen Hoover, Veronica Roth, Stephen King, John Green,</a:t>
          </a:r>
          <a:endParaRPr lang="en-US"/>
        </a:p>
      </dgm:t>
    </dgm:pt>
    <dgm:pt modelId="{60FD8D4A-64BA-40A2-8886-773EA663E101}" type="parTrans" cxnId="{3575CB7C-40C5-4A02-89F4-36D594381E31}">
      <dgm:prSet/>
      <dgm:spPr/>
      <dgm:t>
        <a:bodyPr/>
        <a:lstStyle/>
        <a:p>
          <a:endParaRPr lang="en-US"/>
        </a:p>
      </dgm:t>
    </dgm:pt>
    <dgm:pt modelId="{B9969F71-B5CB-4E3C-BEBF-F39C739CC9CF}" type="sibTrans" cxnId="{3575CB7C-40C5-4A02-89F4-36D594381E31}">
      <dgm:prSet/>
      <dgm:spPr/>
      <dgm:t>
        <a:bodyPr/>
        <a:lstStyle/>
        <a:p>
          <a:endParaRPr lang="en-US"/>
        </a:p>
      </dgm:t>
    </dgm:pt>
    <dgm:pt modelId="{646B9064-057C-466E-88F7-662E599206F9}">
      <dgm:prSet/>
      <dgm:spPr/>
      <dgm:t>
        <a:bodyPr/>
        <a:lstStyle/>
        <a:p>
          <a:r>
            <a:rPr lang="pl-PL"/>
            <a:t>Andrzej Sapkowski</a:t>
          </a:r>
          <a:endParaRPr lang="en-US"/>
        </a:p>
      </dgm:t>
    </dgm:pt>
    <dgm:pt modelId="{61334D82-DEA7-484C-B443-E8BD75BF5D4D}" type="parTrans" cxnId="{0412AA86-1A02-4177-BFCE-3D54F97AF5DC}">
      <dgm:prSet/>
      <dgm:spPr/>
      <dgm:t>
        <a:bodyPr/>
        <a:lstStyle/>
        <a:p>
          <a:endParaRPr lang="en-US"/>
        </a:p>
      </dgm:t>
    </dgm:pt>
    <dgm:pt modelId="{8AEBC7F4-CE56-490C-93D9-C22CC1FECBCF}" type="sibTrans" cxnId="{0412AA86-1A02-4177-BFCE-3D54F97AF5DC}">
      <dgm:prSet/>
      <dgm:spPr/>
      <dgm:t>
        <a:bodyPr/>
        <a:lstStyle/>
        <a:p>
          <a:endParaRPr lang="en-US"/>
        </a:p>
      </dgm:t>
    </dgm:pt>
    <dgm:pt modelId="{0B163C8F-3E90-4E5B-8E51-A853B1878CE3}" type="pres">
      <dgm:prSet presAssocID="{2E3CD79A-3CF7-4B35-8F1E-E5D2D7CD5106}" presName="vert0" presStyleCnt="0">
        <dgm:presLayoutVars>
          <dgm:dir/>
          <dgm:animOne val="branch"/>
          <dgm:animLvl val="lvl"/>
        </dgm:presLayoutVars>
      </dgm:prSet>
      <dgm:spPr/>
    </dgm:pt>
    <dgm:pt modelId="{40AEFA69-AC7F-4F97-8AAC-5C5D7F336FF0}" type="pres">
      <dgm:prSet presAssocID="{E090B7EE-700F-4BFD-8C07-DFDAF20586AC}" presName="thickLine" presStyleLbl="alignNode1" presStyleIdx="0" presStyleCnt="7"/>
      <dgm:spPr/>
    </dgm:pt>
    <dgm:pt modelId="{2787E9B6-DE6F-4339-B8DE-6243A30286EF}" type="pres">
      <dgm:prSet presAssocID="{E090B7EE-700F-4BFD-8C07-DFDAF20586AC}" presName="horz1" presStyleCnt="0"/>
      <dgm:spPr/>
    </dgm:pt>
    <dgm:pt modelId="{D066E9B4-12B0-49E6-A200-F15C4ABF4A7C}" type="pres">
      <dgm:prSet presAssocID="{E090B7EE-700F-4BFD-8C07-DFDAF20586AC}" presName="tx1" presStyleLbl="revTx" presStyleIdx="0" presStyleCnt="7"/>
      <dgm:spPr/>
    </dgm:pt>
    <dgm:pt modelId="{45F14C2D-EBA3-405E-A942-1EAC796C89EA}" type="pres">
      <dgm:prSet presAssocID="{E090B7EE-700F-4BFD-8C07-DFDAF20586AC}" presName="vert1" presStyleCnt="0"/>
      <dgm:spPr/>
    </dgm:pt>
    <dgm:pt modelId="{AF1D00EE-D2FB-40F7-837D-0A24A5BD2FB3}" type="pres">
      <dgm:prSet presAssocID="{435084E9-5411-4257-AD65-DE937CEBC7D8}" presName="thickLine" presStyleLbl="alignNode1" presStyleIdx="1" presStyleCnt="7"/>
      <dgm:spPr/>
    </dgm:pt>
    <dgm:pt modelId="{45E80031-1532-4738-A64A-59C928D2AC87}" type="pres">
      <dgm:prSet presAssocID="{435084E9-5411-4257-AD65-DE937CEBC7D8}" presName="horz1" presStyleCnt="0"/>
      <dgm:spPr/>
    </dgm:pt>
    <dgm:pt modelId="{43A09830-ABA9-4A32-8539-00F6C2FE05E9}" type="pres">
      <dgm:prSet presAssocID="{435084E9-5411-4257-AD65-DE937CEBC7D8}" presName="tx1" presStyleLbl="revTx" presStyleIdx="1" presStyleCnt="7"/>
      <dgm:spPr/>
    </dgm:pt>
    <dgm:pt modelId="{ABFAE8D4-AF50-483D-B34D-8226E395139F}" type="pres">
      <dgm:prSet presAssocID="{435084E9-5411-4257-AD65-DE937CEBC7D8}" presName="vert1" presStyleCnt="0"/>
      <dgm:spPr/>
    </dgm:pt>
    <dgm:pt modelId="{91F9D6FC-82CB-4B95-8354-0A050852D195}" type="pres">
      <dgm:prSet presAssocID="{F977548A-4E07-4F64-9E4E-6518D073971B}" presName="thickLine" presStyleLbl="alignNode1" presStyleIdx="2" presStyleCnt="7"/>
      <dgm:spPr/>
    </dgm:pt>
    <dgm:pt modelId="{F56D6A1A-7205-4EC4-B774-1FDF94B38928}" type="pres">
      <dgm:prSet presAssocID="{F977548A-4E07-4F64-9E4E-6518D073971B}" presName="horz1" presStyleCnt="0"/>
      <dgm:spPr/>
    </dgm:pt>
    <dgm:pt modelId="{C4C42B80-4A21-4175-B6B5-81D58CD8AE80}" type="pres">
      <dgm:prSet presAssocID="{F977548A-4E07-4F64-9E4E-6518D073971B}" presName="tx1" presStyleLbl="revTx" presStyleIdx="2" presStyleCnt="7"/>
      <dgm:spPr/>
    </dgm:pt>
    <dgm:pt modelId="{36AFD92A-D0CD-4586-8E9A-092158F309D5}" type="pres">
      <dgm:prSet presAssocID="{F977548A-4E07-4F64-9E4E-6518D073971B}" presName="vert1" presStyleCnt="0"/>
      <dgm:spPr/>
    </dgm:pt>
    <dgm:pt modelId="{58B5FA67-7626-4476-9BE1-24858C9C9BF5}" type="pres">
      <dgm:prSet presAssocID="{470EE777-C53B-4953-8997-F7EC46CD7B5A}" presName="thickLine" presStyleLbl="alignNode1" presStyleIdx="3" presStyleCnt="7"/>
      <dgm:spPr/>
    </dgm:pt>
    <dgm:pt modelId="{8ADD2C27-D47F-486E-BF92-1CB2C8198277}" type="pres">
      <dgm:prSet presAssocID="{470EE777-C53B-4953-8997-F7EC46CD7B5A}" presName="horz1" presStyleCnt="0"/>
      <dgm:spPr/>
    </dgm:pt>
    <dgm:pt modelId="{9903D1C7-E28E-4B4F-AD73-A0211FED040B}" type="pres">
      <dgm:prSet presAssocID="{470EE777-C53B-4953-8997-F7EC46CD7B5A}" presName="tx1" presStyleLbl="revTx" presStyleIdx="3" presStyleCnt="7"/>
      <dgm:spPr/>
    </dgm:pt>
    <dgm:pt modelId="{85BA234D-56A3-4840-9A8C-296ADED40574}" type="pres">
      <dgm:prSet presAssocID="{470EE777-C53B-4953-8997-F7EC46CD7B5A}" presName="vert1" presStyleCnt="0"/>
      <dgm:spPr/>
    </dgm:pt>
    <dgm:pt modelId="{070E0183-F406-4604-85F9-7FEA3A33DF3D}" type="pres">
      <dgm:prSet presAssocID="{9BB04258-21A1-4DAD-89DF-23587F78DC4E}" presName="thickLine" presStyleLbl="alignNode1" presStyleIdx="4" presStyleCnt="7"/>
      <dgm:spPr/>
    </dgm:pt>
    <dgm:pt modelId="{385A885B-1DAC-4878-A000-AF99E9A8DF3F}" type="pres">
      <dgm:prSet presAssocID="{9BB04258-21A1-4DAD-89DF-23587F78DC4E}" presName="horz1" presStyleCnt="0"/>
      <dgm:spPr/>
    </dgm:pt>
    <dgm:pt modelId="{C63E77A4-931F-400B-944B-2A894FABC0D5}" type="pres">
      <dgm:prSet presAssocID="{9BB04258-21A1-4DAD-89DF-23587F78DC4E}" presName="tx1" presStyleLbl="revTx" presStyleIdx="4" presStyleCnt="7"/>
      <dgm:spPr/>
    </dgm:pt>
    <dgm:pt modelId="{4E644C1E-4F07-46DB-9646-8C42351EAFC9}" type="pres">
      <dgm:prSet presAssocID="{9BB04258-21A1-4DAD-89DF-23587F78DC4E}" presName="vert1" presStyleCnt="0"/>
      <dgm:spPr/>
    </dgm:pt>
    <dgm:pt modelId="{5B29CC8B-3BD1-4C16-A98C-BB293E88FA38}" type="pres">
      <dgm:prSet presAssocID="{44EF201B-51DD-4E10-806D-54BE80E82673}" presName="thickLine" presStyleLbl="alignNode1" presStyleIdx="5" presStyleCnt="7"/>
      <dgm:spPr/>
    </dgm:pt>
    <dgm:pt modelId="{421BDA4E-4369-42B0-AA2B-8CDDFDA2ED6D}" type="pres">
      <dgm:prSet presAssocID="{44EF201B-51DD-4E10-806D-54BE80E82673}" presName="horz1" presStyleCnt="0"/>
      <dgm:spPr/>
    </dgm:pt>
    <dgm:pt modelId="{5DCED9F1-86D0-4AF1-A0C9-3DB2D58C305D}" type="pres">
      <dgm:prSet presAssocID="{44EF201B-51DD-4E10-806D-54BE80E82673}" presName="tx1" presStyleLbl="revTx" presStyleIdx="5" presStyleCnt="7"/>
      <dgm:spPr/>
    </dgm:pt>
    <dgm:pt modelId="{D4C78880-F207-4C94-94FC-6114E1A6187E}" type="pres">
      <dgm:prSet presAssocID="{44EF201B-51DD-4E10-806D-54BE80E82673}" presName="vert1" presStyleCnt="0"/>
      <dgm:spPr/>
    </dgm:pt>
    <dgm:pt modelId="{2641C000-EB76-44F7-B837-B44A1CF8823B}" type="pres">
      <dgm:prSet presAssocID="{646B9064-057C-466E-88F7-662E599206F9}" presName="thickLine" presStyleLbl="alignNode1" presStyleIdx="6" presStyleCnt="7"/>
      <dgm:spPr/>
    </dgm:pt>
    <dgm:pt modelId="{7CD73E07-3CC5-40C3-A59A-3872390E7FF9}" type="pres">
      <dgm:prSet presAssocID="{646B9064-057C-466E-88F7-662E599206F9}" presName="horz1" presStyleCnt="0"/>
      <dgm:spPr/>
    </dgm:pt>
    <dgm:pt modelId="{9256AC98-3688-4112-AC60-4568C8848C50}" type="pres">
      <dgm:prSet presAssocID="{646B9064-057C-466E-88F7-662E599206F9}" presName="tx1" presStyleLbl="revTx" presStyleIdx="6" presStyleCnt="7"/>
      <dgm:spPr/>
    </dgm:pt>
    <dgm:pt modelId="{1F9139E8-6A43-489C-A3C5-391EF008F9C4}" type="pres">
      <dgm:prSet presAssocID="{646B9064-057C-466E-88F7-662E599206F9}" presName="vert1" presStyleCnt="0"/>
      <dgm:spPr/>
    </dgm:pt>
  </dgm:ptLst>
  <dgm:cxnLst>
    <dgm:cxn modelId="{3F656010-F546-4274-8C14-436E2CB47D04}" type="presOf" srcId="{E090B7EE-700F-4BFD-8C07-DFDAF20586AC}" destId="{D066E9B4-12B0-49E6-A200-F15C4ABF4A7C}" srcOrd="0" destOrd="0" presId="urn:microsoft.com/office/officeart/2008/layout/LinedList"/>
    <dgm:cxn modelId="{F2EA7F24-570B-47A9-A893-47909C5733BF}" srcId="{2E3CD79A-3CF7-4B35-8F1E-E5D2D7CD5106}" destId="{470EE777-C53B-4953-8997-F7EC46CD7B5A}" srcOrd="3" destOrd="0" parTransId="{0F58CF46-CA8C-4802-8E5A-C0F57DA48890}" sibTransId="{1D944D63-4E5E-43C9-A794-C5D8D2F35078}"/>
    <dgm:cxn modelId="{37B58B40-274F-43FC-9EE0-A03D7A38D7AD}" srcId="{2E3CD79A-3CF7-4B35-8F1E-E5D2D7CD5106}" destId="{F977548A-4E07-4F64-9E4E-6518D073971B}" srcOrd="2" destOrd="0" parTransId="{CE331F74-DD4B-467F-8C04-A89E491CF6C5}" sibTransId="{C4ED1D01-B505-4FDB-9596-CC92D256D816}"/>
    <dgm:cxn modelId="{3BD6695B-D570-490C-B68D-9AB855B0FFC7}" srcId="{2E3CD79A-3CF7-4B35-8F1E-E5D2D7CD5106}" destId="{E090B7EE-700F-4BFD-8C07-DFDAF20586AC}" srcOrd="0" destOrd="0" parTransId="{CD1C0153-5E3C-4B41-80A1-CCD9BCDC6418}" sibTransId="{0AC72C64-587F-48A0-80EF-D28808F24E6D}"/>
    <dgm:cxn modelId="{BA5A006E-A359-4C22-B9A6-28239AC7C6DF}" srcId="{2E3CD79A-3CF7-4B35-8F1E-E5D2D7CD5106}" destId="{435084E9-5411-4257-AD65-DE937CEBC7D8}" srcOrd="1" destOrd="0" parTransId="{3C021E17-4FEA-4C88-A47B-57C94E7751C5}" sibTransId="{254A1167-5791-4FCD-8EC5-F91509560AC7}"/>
    <dgm:cxn modelId="{476FC575-0185-4154-B454-B99E852BA73C}" type="presOf" srcId="{44EF201B-51DD-4E10-806D-54BE80E82673}" destId="{5DCED9F1-86D0-4AF1-A0C9-3DB2D58C305D}" srcOrd="0" destOrd="0" presId="urn:microsoft.com/office/officeart/2008/layout/LinedList"/>
    <dgm:cxn modelId="{3575CB7C-40C5-4A02-89F4-36D594381E31}" srcId="{2E3CD79A-3CF7-4B35-8F1E-E5D2D7CD5106}" destId="{44EF201B-51DD-4E10-806D-54BE80E82673}" srcOrd="5" destOrd="0" parTransId="{60FD8D4A-64BA-40A2-8886-773EA663E101}" sibTransId="{B9969F71-B5CB-4E3C-BEBF-F39C739CC9CF}"/>
    <dgm:cxn modelId="{0412AA86-1A02-4177-BFCE-3D54F97AF5DC}" srcId="{2E3CD79A-3CF7-4B35-8F1E-E5D2D7CD5106}" destId="{646B9064-057C-466E-88F7-662E599206F9}" srcOrd="6" destOrd="0" parTransId="{61334D82-DEA7-484C-B443-E8BD75BF5D4D}" sibTransId="{8AEBC7F4-CE56-490C-93D9-C22CC1FECBCF}"/>
    <dgm:cxn modelId="{CBB35A92-A71C-4994-B39B-0D024BA9A44B}" type="presOf" srcId="{2E3CD79A-3CF7-4B35-8F1E-E5D2D7CD5106}" destId="{0B163C8F-3E90-4E5B-8E51-A853B1878CE3}" srcOrd="0" destOrd="0" presId="urn:microsoft.com/office/officeart/2008/layout/LinedList"/>
    <dgm:cxn modelId="{8D1F0897-8E65-4B93-A5EB-D5D356203118}" type="presOf" srcId="{470EE777-C53B-4953-8997-F7EC46CD7B5A}" destId="{9903D1C7-E28E-4B4F-AD73-A0211FED040B}" srcOrd="0" destOrd="0" presId="urn:microsoft.com/office/officeart/2008/layout/LinedList"/>
    <dgm:cxn modelId="{C27914B3-5C52-495F-84BB-9C00B28D3B28}" type="presOf" srcId="{F977548A-4E07-4F64-9E4E-6518D073971B}" destId="{C4C42B80-4A21-4175-B6B5-81D58CD8AE80}" srcOrd="0" destOrd="0" presId="urn:microsoft.com/office/officeart/2008/layout/LinedList"/>
    <dgm:cxn modelId="{00127CDC-3E9E-4D3A-99FC-550A632F5365}" type="presOf" srcId="{646B9064-057C-466E-88F7-662E599206F9}" destId="{9256AC98-3688-4112-AC60-4568C8848C50}" srcOrd="0" destOrd="0" presId="urn:microsoft.com/office/officeart/2008/layout/LinedList"/>
    <dgm:cxn modelId="{29B32CE7-D7A6-4B9A-BCA5-F3AAC7AA9019}" type="presOf" srcId="{9BB04258-21A1-4DAD-89DF-23587F78DC4E}" destId="{C63E77A4-931F-400B-944B-2A894FABC0D5}" srcOrd="0" destOrd="0" presId="urn:microsoft.com/office/officeart/2008/layout/LinedList"/>
    <dgm:cxn modelId="{6D4818ED-B870-43BE-9840-00FF9EDFB0D1}" srcId="{2E3CD79A-3CF7-4B35-8F1E-E5D2D7CD5106}" destId="{9BB04258-21A1-4DAD-89DF-23587F78DC4E}" srcOrd="4" destOrd="0" parTransId="{8C0D7226-3E1E-47A4-B7C6-0E1324123C6A}" sibTransId="{4C6ACE85-16F8-4028-A571-1F51DD229071}"/>
    <dgm:cxn modelId="{9D7662F8-7691-4937-A38E-0E7892229374}" type="presOf" srcId="{435084E9-5411-4257-AD65-DE937CEBC7D8}" destId="{43A09830-ABA9-4A32-8539-00F6C2FE05E9}" srcOrd="0" destOrd="0" presId="urn:microsoft.com/office/officeart/2008/layout/LinedList"/>
    <dgm:cxn modelId="{F9A6E1E5-A075-47A4-B3E2-F9ED5CED8A4F}" type="presParOf" srcId="{0B163C8F-3E90-4E5B-8E51-A853B1878CE3}" destId="{40AEFA69-AC7F-4F97-8AAC-5C5D7F336FF0}" srcOrd="0" destOrd="0" presId="urn:microsoft.com/office/officeart/2008/layout/LinedList"/>
    <dgm:cxn modelId="{59A92325-CA9F-430A-8BA4-9767DC847583}" type="presParOf" srcId="{0B163C8F-3E90-4E5B-8E51-A853B1878CE3}" destId="{2787E9B6-DE6F-4339-B8DE-6243A30286EF}" srcOrd="1" destOrd="0" presId="urn:microsoft.com/office/officeart/2008/layout/LinedList"/>
    <dgm:cxn modelId="{DD86DF03-E40A-4E7B-BC7E-3DE5C58F64D3}" type="presParOf" srcId="{2787E9B6-DE6F-4339-B8DE-6243A30286EF}" destId="{D066E9B4-12B0-49E6-A200-F15C4ABF4A7C}" srcOrd="0" destOrd="0" presId="urn:microsoft.com/office/officeart/2008/layout/LinedList"/>
    <dgm:cxn modelId="{2D214CB3-0104-4429-BB72-310FB94D40DD}" type="presParOf" srcId="{2787E9B6-DE6F-4339-B8DE-6243A30286EF}" destId="{45F14C2D-EBA3-405E-A942-1EAC796C89EA}" srcOrd="1" destOrd="0" presId="urn:microsoft.com/office/officeart/2008/layout/LinedList"/>
    <dgm:cxn modelId="{8A67A03B-9E30-4AA1-BBCF-DAE805685B05}" type="presParOf" srcId="{0B163C8F-3E90-4E5B-8E51-A853B1878CE3}" destId="{AF1D00EE-D2FB-40F7-837D-0A24A5BD2FB3}" srcOrd="2" destOrd="0" presId="urn:microsoft.com/office/officeart/2008/layout/LinedList"/>
    <dgm:cxn modelId="{D533CD43-5E9F-41F5-9AAA-410AD7946D0B}" type="presParOf" srcId="{0B163C8F-3E90-4E5B-8E51-A853B1878CE3}" destId="{45E80031-1532-4738-A64A-59C928D2AC87}" srcOrd="3" destOrd="0" presId="urn:microsoft.com/office/officeart/2008/layout/LinedList"/>
    <dgm:cxn modelId="{0B71AD2D-B088-464C-BDA0-990CCBA38CA7}" type="presParOf" srcId="{45E80031-1532-4738-A64A-59C928D2AC87}" destId="{43A09830-ABA9-4A32-8539-00F6C2FE05E9}" srcOrd="0" destOrd="0" presId="urn:microsoft.com/office/officeart/2008/layout/LinedList"/>
    <dgm:cxn modelId="{E4A67906-23DE-4E97-9188-942FE6D62CF8}" type="presParOf" srcId="{45E80031-1532-4738-A64A-59C928D2AC87}" destId="{ABFAE8D4-AF50-483D-B34D-8226E395139F}" srcOrd="1" destOrd="0" presId="urn:microsoft.com/office/officeart/2008/layout/LinedList"/>
    <dgm:cxn modelId="{EE87E6EF-37AD-4CFC-B1BF-5AC17163F687}" type="presParOf" srcId="{0B163C8F-3E90-4E5B-8E51-A853B1878CE3}" destId="{91F9D6FC-82CB-4B95-8354-0A050852D195}" srcOrd="4" destOrd="0" presId="urn:microsoft.com/office/officeart/2008/layout/LinedList"/>
    <dgm:cxn modelId="{B469FA12-83C3-4FCB-83C1-F26548FFB093}" type="presParOf" srcId="{0B163C8F-3E90-4E5B-8E51-A853B1878CE3}" destId="{F56D6A1A-7205-4EC4-B774-1FDF94B38928}" srcOrd="5" destOrd="0" presId="urn:microsoft.com/office/officeart/2008/layout/LinedList"/>
    <dgm:cxn modelId="{AF647B70-41E4-40ED-914B-A66DBA067082}" type="presParOf" srcId="{F56D6A1A-7205-4EC4-B774-1FDF94B38928}" destId="{C4C42B80-4A21-4175-B6B5-81D58CD8AE80}" srcOrd="0" destOrd="0" presId="urn:microsoft.com/office/officeart/2008/layout/LinedList"/>
    <dgm:cxn modelId="{2C7699C5-FF5A-40AA-A015-921B8CDE207F}" type="presParOf" srcId="{F56D6A1A-7205-4EC4-B774-1FDF94B38928}" destId="{36AFD92A-D0CD-4586-8E9A-092158F309D5}" srcOrd="1" destOrd="0" presId="urn:microsoft.com/office/officeart/2008/layout/LinedList"/>
    <dgm:cxn modelId="{08B64C4B-9F8F-4A92-B719-F77F169B7207}" type="presParOf" srcId="{0B163C8F-3E90-4E5B-8E51-A853B1878CE3}" destId="{58B5FA67-7626-4476-9BE1-24858C9C9BF5}" srcOrd="6" destOrd="0" presId="urn:microsoft.com/office/officeart/2008/layout/LinedList"/>
    <dgm:cxn modelId="{9CB2DAD4-142C-4C5B-AACA-A06A4416E0CE}" type="presParOf" srcId="{0B163C8F-3E90-4E5B-8E51-A853B1878CE3}" destId="{8ADD2C27-D47F-486E-BF92-1CB2C8198277}" srcOrd="7" destOrd="0" presId="urn:microsoft.com/office/officeart/2008/layout/LinedList"/>
    <dgm:cxn modelId="{29BE5E54-4DC5-4507-8C51-F76225AE44B5}" type="presParOf" srcId="{8ADD2C27-D47F-486E-BF92-1CB2C8198277}" destId="{9903D1C7-E28E-4B4F-AD73-A0211FED040B}" srcOrd="0" destOrd="0" presId="urn:microsoft.com/office/officeart/2008/layout/LinedList"/>
    <dgm:cxn modelId="{6BB99A28-4158-4E04-A8AE-4946E765F5D7}" type="presParOf" srcId="{8ADD2C27-D47F-486E-BF92-1CB2C8198277}" destId="{85BA234D-56A3-4840-9A8C-296ADED40574}" srcOrd="1" destOrd="0" presId="urn:microsoft.com/office/officeart/2008/layout/LinedList"/>
    <dgm:cxn modelId="{8D833930-2F39-464D-BAF7-77F62C40E26C}" type="presParOf" srcId="{0B163C8F-3E90-4E5B-8E51-A853B1878CE3}" destId="{070E0183-F406-4604-85F9-7FEA3A33DF3D}" srcOrd="8" destOrd="0" presId="urn:microsoft.com/office/officeart/2008/layout/LinedList"/>
    <dgm:cxn modelId="{22C336EF-3F75-45C5-BA06-8CD6D2A1068C}" type="presParOf" srcId="{0B163C8F-3E90-4E5B-8E51-A853B1878CE3}" destId="{385A885B-1DAC-4878-A000-AF99E9A8DF3F}" srcOrd="9" destOrd="0" presId="urn:microsoft.com/office/officeart/2008/layout/LinedList"/>
    <dgm:cxn modelId="{ECA0615D-6C82-49F9-BFFF-A849004AAD25}" type="presParOf" srcId="{385A885B-1DAC-4878-A000-AF99E9A8DF3F}" destId="{C63E77A4-931F-400B-944B-2A894FABC0D5}" srcOrd="0" destOrd="0" presId="urn:microsoft.com/office/officeart/2008/layout/LinedList"/>
    <dgm:cxn modelId="{4EF0637E-E55F-4EB7-BCB1-467270FD4530}" type="presParOf" srcId="{385A885B-1DAC-4878-A000-AF99E9A8DF3F}" destId="{4E644C1E-4F07-46DB-9646-8C42351EAFC9}" srcOrd="1" destOrd="0" presId="urn:microsoft.com/office/officeart/2008/layout/LinedList"/>
    <dgm:cxn modelId="{3E6DAC95-BE6E-4AC8-8B82-269926BAA5A0}" type="presParOf" srcId="{0B163C8F-3E90-4E5B-8E51-A853B1878CE3}" destId="{5B29CC8B-3BD1-4C16-A98C-BB293E88FA38}" srcOrd="10" destOrd="0" presId="urn:microsoft.com/office/officeart/2008/layout/LinedList"/>
    <dgm:cxn modelId="{0C14009C-24F3-443B-8F87-814E67DD93B9}" type="presParOf" srcId="{0B163C8F-3E90-4E5B-8E51-A853B1878CE3}" destId="{421BDA4E-4369-42B0-AA2B-8CDDFDA2ED6D}" srcOrd="11" destOrd="0" presId="urn:microsoft.com/office/officeart/2008/layout/LinedList"/>
    <dgm:cxn modelId="{07386A45-040F-4991-B0A5-DFDC9BBDCCFE}" type="presParOf" srcId="{421BDA4E-4369-42B0-AA2B-8CDDFDA2ED6D}" destId="{5DCED9F1-86D0-4AF1-A0C9-3DB2D58C305D}" srcOrd="0" destOrd="0" presId="urn:microsoft.com/office/officeart/2008/layout/LinedList"/>
    <dgm:cxn modelId="{6B72D07E-28CA-4032-A2B4-ECE9F6E39874}" type="presParOf" srcId="{421BDA4E-4369-42B0-AA2B-8CDDFDA2ED6D}" destId="{D4C78880-F207-4C94-94FC-6114E1A6187E}" srcOrd="1" destOrd="0" presId="urn:microsoft.com/office/officeart/2008/layout/LinedList"/>
    <dgm:cxn modelId="{C0589EFC-FF59-40AF-98DB-87631AC668DB}" type="presParOf" srcId="{0B163C8F-3E90-4E5B-8E51-A853B1878CE3}" destId="{2641C000-EB76-44F7-B837-B44A1CF8823B}" srcOrd="12" destOrd="0" presId="urn:microsoft.com/office/officeart/2008/layout/LinedList"/>
    <dgm:cxn modelId="{D89FDC20-BB0B-43A3-AAF2-C8466CA1FDE7}" type="presParOf" srcId="{0B163C8F-3E90-4E5B-8E51-A853B1878CE3}" destId="{7CD73E07-3CC5-40C3-A59A-3872390E7FF9}" srcOrd="13" destOrd="0" presId="urn:microsoft.com/office/officeart/2008/layout/LinedList"/>
    <dgm:cxn modelId="{B3083561-CB56-4655-8E3A-81656B7261B0}" type="presParOf" srcId="{7CD73E07-3CC5-40C3-A59A-3872390E7FF9}" destId="{9256AC98-3688-4112-AC60-4568C8848C50}" srcOrd="0" destOrd="0" presId="urn:microsoft.com/office/officeart/2008/layout/LinedList"/>
    <dgm:cxn modelId="{AE84DD88-BE0F-47EA-B9D7-71ADC31A54F7}" type="presParOf" srcId="{7CD73E07-3CC5-40C3-A59A-3872390E7FF9}" destId="{1F9139E8-6A43-489C-A3C5-391EF008F9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EA8E82-BA0A-4ACD-8899-447ED44CC00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7634A8-5317-40CE-B874-2BAEAB62CF99}">
      <dgm:prSet/>
      <dgm:spPr/>
      <dgm:t>
        <a:bodyPr/>
        <a:lstStyle/>
        <a:p>
          <a:r>
            <a:rPr lang="pl-PL"/>
            <a:t>Coleen Hoover, Andrzej Sapkowski, Wiliam Shakespeare, Agatha Christie</a:t>
          </a:r>
          <a:endParaRPr lang="en-US"/>
        </a:p>
      </dgm:t>
    </dgm:pt>
    <dgm:pt modelId="{AED53523-D0E3-4876-9F32-CBF8C294AA1A}" type="parTrans" cxnId="{8906446C-A33E-4B96-8F1F-D1F3C273981C}">
      <dgm:prSet/>
      <dgm:spPr/>
      <dgm:t>
        <a:bodyPr/>
        <a:lstStyle/>
        <a:p>
          <a:endParaRPr lang="en-US"/>
        </a:p>
      </dgm:t>
    </dgm:pt>
    <dgm:pt modelId="{CA3038E9-038C-473B-A102-B01A388E2C33}" type="sibTrans" cxnId="{8906446C-A33E-4B96-8F1F-D1F3C273981C}">
      <dgm:prSet/>
      <dgm:spPr/>
      <dgm:t>
        <a:bodyPr/>
        <a:lstStyle/>
        <a:p>
          <a:endParaRPr lang="en-US"/>
        </a:p>
      </dgm:t>
    </dgm:pt>
    <dgm:pt modelId="{3F7DD9BA-6F56-4733-B200-0F373A4C3305}">
      <dgm:prSet/>
      <dgm:spPr/>
      <dgm:t>
        <a:bodyPr/>
        <a:lstStyle/>
        <a:p>
          <a:r>
            <a:rPr lang="pl-PL"/>
            <a:t>Coleen Hoover, John Green, Harlan Coben</a:t>
          </a:r>
          <a:endParaRPr lang="en-US"/>
        </a:p>
      </dgm:t>
    </dgm:pt>
    <dgm:pt modelId="{7659E6B6-AB75-4A28-944F-7B79877CB1BE}" type="parTrans" cxnId="{066021A9-8A7F-4F8A-BD6D-CB0D6F40C447}">
      <dgm:prSet/>
      <dgm:spPr/>
      <dgm:t>
        <a:bodyPr/>
        <a:lstStyle/>
        <a:p>
          <a:endParaRPr lang="en-US"/>
        </a:p>
      </dgm:t>
    </dgm:pt>
    <dgm:pt modelId="{C62B06C7-C17F-4BD0-A72F-681BA245107C}" type="sibTrans" cxnId="{066021A9-8A7F-4F8A-BD6D-CB0D6F40C447}">
      <dgm:prSet/>
      <dgm:spPr/>
      <dgm:t>
        <a:bodyPr/>
        <a:lstStyle/>
        <a:p>
          <a:endParaRPr lang="en-US"/>
        </a:p>
      </dgm:t>
    </dgm:pt>
    <dgm:pt modelId="{C1A30846-8DA1-4A26-BF5B-CFA3A2A3BCCD}">
      <dgm:prSet/>
      <dgm:spPr/>
      <dgm:t>
        <a:bodyPr/>
        <a:lstStyle/>
        <a:p>
          <a:r>
            <a:rPr lang="pl-PL"/>
            <a:t>Suzanne Young, Kerstin Gier, Tehereh Mafi, Victoria Scott</a:t>
          </a:r>
          <a:endParaRPr lang="en-US"/>
        </a:p>
      </dgm:t>
    </dgm:pt>
    <dgm:pt modelId="{DE0355CE-8C18-47F3-ADD2-2AD3FBB390D4}" type="parTrans" cxnId="{D6089BD0-29A9-4926-9AC3-9C6CC007A28A}">
      <dgm:prSet/>
      <dgm:spPr/>
      <dgm:t>
        <a:bodyPr/>
        <a:lstStyle/>
        <a:p>
          <a:endParaRPr lang="en-US"/>
        </a:p>
      </dgm:t>
    </dgm:pt>
    <dgm:pt modelId="{0A8D389F-B6EF-4D90-B3AA-2D31BB89D650}" type="sibTrans" cxnId="{D6089BD0-29A9-4926-9AC3-9C6CC007A28A}">
      <dgm:prSet/>
      <dgm:spPr/>
      <dgm:t>
        <a:bodyPr/>
        <a:lstStyle/>
        <a:p>
          <a:endParaRPr lang="en-US"/>
        </a:p>
      </dgm:t>
    </dgm:pt>
    <dgm:pt modelId="{03612C3E-7EC0-4E17-8FCA-6A86CFBF0374}">
      <dgm:prSet/>
      <dgm:spPr/>
      <dgm:t>
        <a:bodyPr/>
        <a:lstStyle/>
        <a:p>
          <a:r>
            <a:rPr lang="pl-PL"/>
            <a:t>K. Moseley, John Green, Ewa Nowak</a:t>
          </a:r>
          <a:endParaRPr lang="en-US"/>
        </a:p>
      </dgm:t>
    </dgm:pt>
    <dgm:pt modelId="{820E308F-EA91-4B01-833E-3A40B8A93B63}" type="parTrans" cxnId="{CD94A73A-A83D-43D3-83F2-98C18479EDBA}">
      <dgm:prSet/>
      <dgm:spPr/>
      <dgm:t>
        <a:bodyPr/>
        <a:lstStyle/>
        <a:p>
          <a:endParaRPr lang="en-US"/>
        </a:p>
      </dgm:t>
    </dgm:pt>
    <dgm:pt modelId="{0F6EECD0-655A-4021-86E7-3FEE7631F46A}" type="sibTrans" cxnId="{CD94A73A-A83D-43D3-83F2-98C18479EDBA}">
      <dgm:prSet/>
      <dgm:spPr/>
      <dgm:t>
        <a:bodyPr/>
        <a:lstStyle/>
        <a:p>
          <a:endParaRPr lang="en-US"/>
        </a:p>
      </dgm:t>
    </dgm:pt>
    <dgm:pt modelId="{85FB4190-BC6C-45EB-9482-ED226F5BA72D}">
      <dgm:prSet/>
      <dgm:spPr/>
      <dgm:t>
        <a:bodyPr/>
        <a:lstStyle/>
        <a:p>
          <a:r>
            <a:rPr lang="pl-PL"/>
            <a:t>Nicholas Sparks</a:t>
          </a:r>
          <a:endParaRPr lang="en-US"/>
        </a:p>
      </dgm:t>
    </dgm:pt>
    <dgm:pt modelId="{6E246B98-75F3-4912-8E75-EEE6A07D71C4}" type="parTrans" cxnId="{77C670CF-A1E2-41B1-8A57-016007BD1582}">
      <dgm:prSet/>
      <dgm:spPr/>
      <dgm:t>
        <a:bodyPr/>
        <a:lstStyle/>
        <a:p>
          <a:endParaRPr lang="en-US"/>
        </a:p>
      </dgm:t>
    </dgm:pt>
    <dgm:pt modelId="{CEE615A2-A485-4789-86A0-0CCA4B743606}" type="sibTrans" cxnId="{77C670CF-A1E2-41B1-8A57-016007BD1582}">
      <dgm:prSet/>
      <dgm:spPr/>
      <dgm:t>
        <a:bodyPr/>
        <a:lstStyle/>
        <a:p>
          <a:endParaRPr lang="en-US"/>
        </a:p>
      </dgm:t>
    </dgm:pt>
    <dgm:pt modelId="{5A631F2F-0B54-40BA-8E26-4C69ADD576F9}">
      <dgm:prSet/>
      <dgm:spPr/>
      <dgm:t>
        <a:bodyPr/>
        <a:lstStyle/>
        <a:p>
          <a:r>
            <a:rPr lang="pl-PL"/>
            <a:t>Harlan Coben, John Green, Jakub Żulczyk</a:t>
          </a:r>
          <a:endParaRPr lang="en-US"/>
        </a:p>
      </dgm:t>
    </dgm:pt>
    <dgm:pt modelId="{05652D77-B2F5-41A6-A5AD-69B7299B7A3A}" type="parTrans" cxnId="{24B00EDD-65BD-4395-9181-160196E86159}">
      <dgm:prSet/>
      <dgm:spPr/>
      <dgm:t>
        <a:bodyPr/>
        <a:lstStyle/>
        <a:p>
          <a:endParaRPr lang="en-US"/>
        </a:p>
      </dgm:t>
    </dgm:pt>
    <dgm:pt modelId="{98EA48D5-F5F9-4DFD-B25F-548B7444F8DE}" type="sibTrans" cxnId="{24B00EDD-65BD-4395-9181-160196E86159}">
      <dgm:prSet/>
      <dgm:spPr/>
      <dgm:t>
        <a:bodyPr/>
        <a:lstStyle/>
        <a:p>
          <a:endParaRPr lang="en-US"/>
        </a:p>
      </dgm:t>
    </dgm:pt>
    <dgm:pt modelId="{B9BCDFAC-E336-4A4D-A48D-FCF910D76FD5}">
      <dgm:prSet/>
      <dgm:spPr/>
      <dgm:t>
        <a:bodyPr/>
        <a:lstStyle/>
        <a:p>
          <a:r>
            <a:rPr lang="pl-PL"/>
            <a:t>Stephen King, Graham Masterton, Kevin Dutton, Jammy Cohen, John Green</a:t>
          </a:r>
          <a:endParaRPr lang="en-US"/>
        </a:p>
      </dgm:t>
    </dgm:pt>
    <dgm:pt modelId="{D566F73F-0E1B-4E5F-BBEE-61D125B7F12D}" type="parTrans" cxnId="{5879A49C-84D2-4506-9671-9B991A448916}">
      <dgm:prSet/>
      <dgm:spPr/>
      <dgm:t>
        <a:bodyPr/>
        <a:lstStyle/>
        <a:p>
          <a:endParaRPr lang="en-US"/>
        </a:p>
      </dgm:t>
    </dgm:pt>
    <dgm:pt modelId="{2A099B23-B7FE-42CA-9F32-E6DE0C443AE0}" type="sibTrans" cxnId="{5879A49C-84D2-4506-9671-9B991A448916}">
      <dgm:prSet/>
      <dgm:spPr/>
      <dgm:t>
        <a:bodyPr/>
        <a:lstStyle/>
        <a:p>
          <a:endParaRPr lang="en-US"/>
        </a:p>
      </dgm:t>
    </dgm:pt>
    <dgm:pt modelId="{33A7E6D2-5F04-4F79-8424-621F240C6DF9}">
      <dgm:prSet/>
      <dgm:spPr/>
      <dgm:t>
        <a:bodyPr/>
        <a:lstStyle/>
        <a:p>
          <a:r>
            <a:rPr lang="pl-PL"/>
            <a:t>Charlotte Link</a:t>
          </a:r>
          <a:endParaRPr lang="en-US"/>
        </a:p>
      </dgm:t>
    </dgm:pt>
    <dgm:pt modelId="{6A3CB859-4023-4275-9B8A-A911C776CAEF}" type="parTrans" cxnId="{E81DD498-1091-479B-BF15-A0061FF645E3}">
      <dgm:prSet/>
      <dgm:spPr/>
      <dgm:t>
        <a:bodyPr/>
        <a:lstStyle/>
        <a:p>
          <a:endParaRPr lang="en-US"/>
        </a:p>
      </dgm:t>
    </dgm:pt>
    <dgm:pt modelId="{2BD8C306-720B-40EA-863D-C4D88AD0C6BB}" type="sibTrans" cxnId="{E81DD498-1091-479B-BF15-A0061FF645E3}">
      <dgm:prSet/>
      <dgm:spPr/>
      <dgm:t>
        <a:bodyPr/>
        <a:lstStyle/>
        <a:p>
          <a:endParaRPr lang="en-US"/>
        </a:p>
      </dgm:t>
    </dgm:pt>
    <dgm:pt modelId="{5F659302-2997-4DDD-BE06-855B931D2CA9}" type="pres">
      <dgm:prSet presAssocID="{C1EA8E82-BA0A-4ACD-8899-447ED44CC009}" presName="vert0" presStyleCnt="0">
        <dgm:presLayoutVars>
          <dgm:dir/>
          <dgm:animOne val="branch"/>
          <dgm:animLvl val="lvl"/>
        </dgm:presLayoutVars>
      </dgm:prSet>
      <dgm:spPr/>
    </dgm:pt>
    <dgm:pt modelId="{B6EB3810-B865-4A8D-923D-2543C78E72C7}" type="pres">
      <dgm:prSet presAssocID="{B97634A8-5317-40CE-B874-2BAEAB62CF99}" presName="thickLine" presStyleLbl="alignNode1" presStyleIdx="0" presStyleCnt="8"/>
      <dgm:spPr/>
    </dgm:pt>
    <dgm:pt modelId="{B983649F-B793-49C3-ABF5-C820A10861BD}" type="pres">
      <dgm:prSet presAssocID="{B97634A8-5317-40CE-B874-2BAEAB62CF99}" presName="horz1" presStyleCnt="0"/>
      <dgm:spPr/>
    </dgm:pt>
    <dgm:pt modelId="{4E08FF96-F057-4687-88EC-67F291FAA13C}" type="pres">
      <dgm:prSet presAssocID="{B97634A8-5317-40CE-B874-2BAEAB62CF99}" presName="tx1" presStyleLbl="revTx" presStyleIdx="0" presStyleCnt="8"/>
      <dgm:spPr/>
    </dgm:pt>
    <dgm:pt modelId="{C7DE823A-179C-4289-B6EC-3E8E324F71AD}" type="pres">
      <dgm:prSet presAssocID="{B97634A8-5317-40CE-B874-2BAEAB62CF99}" presName="vert1" presStyleCnt="0"/>
      <dgm:spPr/>
    </dgm:pt>
    <dgm:pt modelId="{4A5320A8-8777-4FF7-BDF9-A2E1D0D9BF4B}" type="pres">
      <dgm:prSet presAssocID="{3F7DD9BA-6F56-4733-B200-0F373A4C3305}" presName="thickLine" presStyleLbl="alignNode1" presStyleIdx="1" presStyleCnt="8"/>
      <dgm:spPr/>
    </dgm:pt>
    <dgm:pt modelId="{E5659FC6-587C-416C-9C91-F2527383D1C2}" type="pres">
      <dgm:prSet presAssocID="{3F7DD9BA-6F56-4733-B200-0F373A4C3305}" presName="horz1" presStyleCnt="0"/>
      <dgm:spPr/>
    </dgm:pt>
    <dgm:pt modelId="{03A0574F-5D99-44EA-9232-60FB8F15EE5A}" type="pres">
      <dgm:prSet presAssocID="{3F7DD9BA-6F56-4733-B200-0F373A4C3305}" presName="tx1" presStyleLbl="revTx" presStyleIdx="1" presStyleCnt="8"/>
      <dgm:spPr/>
    </dgm:pt>
    <dgm:pt modelId="{B6FF4E1D-ABDA-4614-ABEB-56D35AE9E669}" type="pres">
      <dgm:prSet presAssocID="{3F7DD9BA-6F56-4733-B200-0F373A4C3305}" presName="vert1" presStyleCnt="0"/>
      <dgm:spPr/>
    </dgm:pt>
    <dgm:pt modelId="{5AA6CA82-396E-4C4D-8FF2-39E8CE848A49}" type="pres">
      <dgm:prSet presAssocID="{C1A30846-8DA1-4A26-BF5B-CFA3A2A3BCCD}" presName="thickLine" presStyleLbl="alignNode1" presStyleIdx="2" presStyleCnt="8"/>
      <dgm:spPr/>
    </dgm:pt>
    <dgm:pt modelId="{4F9411A8-9B19-4205-B86D-0819F52AF9C7}" type="pres">
      <dgm:prSet presAssocID="{C1A30846-8DA1-4A26-BF5B-CFA3A2A3BCCD}" presName="horz1" presStyleCnt="0"/>
      <dgm:spPr/>
    </dgm:pt>
    <dgm:pt modelId="{29B30149-0B55-4E0D-B094-3BE9160D612D}" type="pres">
      <dgm:prSet presAssocID="{C1A30846-8DA1-4A26-BF5B-CFA3A2A3BCCD}" presName="tx1" presStyleLbl="revTx" presStyleIdx="2" presStyleCnt="8"/>
      <dgm:spPr/>
    </dgm:pt>
    <dgm:pt modelId="{91BCE887-5C6B-408F-9F83-DCCF6CB8FC4D}" type="pres">
      <dgm:prSet presAssocID="{C1A30846-8DA1-4A26-BF5B-CFA3A2A3BCCD}" presName="vert1" presStyleCnt="0"/>
      <dgm:spPr/>
    </dgm:pt>
    <dgm:pt modelId="{34778C1C-CE60-424E-BD6B-4F2CD21DF0A0}" type="pres">
      <dgm:prSet presAssocID="{03612C3E-7EC0-4E17-8FCA-6A86CFBF0374}" presName="thickLine" presStyleLbl="alignNode1" presStyleIdx="3" presStyleCnt="8"/>
      <dgm:spPr/>
    </dgm:pt>
    <dgm:pt modelId="{097E1E02-0B11-43B5-89B8-7474D13C3E50}" type="pres">
      <dgm:prSet presAssocID="{03612C3E-7EC0-4E17-8FCA-6A86CFBF0374}" presName="horz1" presStyleCnt="0"/>
      <dgm:spPr/>
    </dgm:pt>
    <dgm:pt modelId="{838FAFD4-A1A6-484C-BBA7-FC4A22F92D68}" type="pres">
      <dgm:prSet presAssocID="{03612C3E-7EC0-4E17-8FCA-6A86CFBF0374}" presName="tx1" presStyleLbl="revTx" presStyleIdx="3" presStyleCnt="8"/>
      <dgm:spPr/>
    </dgm:pt>
    <dgm:pt modelId="{7A9202B3-2242-4D12-B5A7-A07C3306FA52}" type="pres">
      <dgm:prSet presAssocID="{03612C3E-7EC0-4E17-8FCA-6A86CFBF0374}" presName="vert1" presStyleCnt="0"/>
      <dgm:spPr/>
    </dgm:pt>
    <dgm:pt modelId="{2BC37D4C-3AC5-4412-A83D-396945B62072}" type="pres">
      <dgm:prSet presAssocID="{85FB4190-BC6C-45EB-9482-ED226F5BA72D}" presName="thickLine" presStyleLbl="alignNode1" presStyleIdx="4" presStyleCnt="8"/>
      <dgm:spPr/>
    </dgm:pt>
    <dgm:pt modelId="{B91B9EDA-1E18-4BE8-A509-B4699EA5D079}" type="pres">
      <dgm:prSet presAssocID="{85FB4190-BC6C-45EB-9482-ED226F5BA72D}" presName="horz1" presStyleCnt="0"/>
      <dgm:spPr/>
    </dgm:pt>
    <dgm:pt modelId="{FBD73C9A-0428-4039-927D-4DA7A2E0BA50}" type="pres">
      <dgm:prSet presAssocID="{85FB4190-BC6C-45EB-9482-ED226F5BA72D}" presName="tx1" presStyleLbl="revTx" presStyleIdx="4" presStyleCnt="8"/>
      <dgm:spPr/>
    </dgm:pt>
    <dgm:pt modelId="{BB514524-618D-4482-9787-7A6440446A31}" type="pres">
      <dgm:prSet presAssocID="{85FB4190-BC6C-45EB-9482-ED226F5BA72D}" presName="vert1" presStyleCnt="0"/>
      <dgm:spPr/>
    </dgm:pt>
    <dgm:pt modelId="{048CE8F1-0AC3-49DF-BEC8-E5062683C875}" type="pres">
      <dgm:prSet presAssocID="{5A631F2F-0B54-40BA-8E26-4C69ADD576F9}" presName="thickLine" presStyleLbl="alignNode1" presStyleIdx="5" presStyleCnt="8"/>
      <dgm:spPr/>
    </dgm:pt>
    <dgm:pt modelId="{D4100B2A-4FA7-4946-B989-D17A77352175}" type="pres">
      <dgm:prSet presAssocID="{5A631F2F-0B54-40BA-8E26-4C69ADD576F9}" presName="horz1" presStyleCnt="0"/>
      <dgm:spPr/>
    </dgm:pt>
    <dgm:pt modelId="{160467AD-F7FA-413F-AFF8-B58781163B6F}" type="pres">
      <dgm:prSet presAssocID="{5A631F2F-0B54-40BA-8E26-4C69ADD576F9}" presName="tx1" presStyleLbl="revTx" presStyleIdx="5" presStyleCnt="8"/>
      <dgm:spPr/>
    </dgm:pt>
    <dgm:pt modelId="{09A00162-5615-4B36-B151-E04432421344}" type="pres">
      <dgm:prSet presAssocID="{5A631F2F-0B54-40BA-8E26-4C69ADD576F9}" presName="vert1" presStyleCnt="0"/>
      <dgm:spPr/>
    </dgm:pt>
    <dgm:pt modelId="{177DFDB8-5A27-4D21-B980-90B043BC78DC}" type="pres">
      <dgm:prSet presAssocID="{B9BCDFAC-E336-4A4D-A48D-FCF910D76FD5}" presName="thickLine" presStyleLbl="alignNode1" presStyleIdx="6" presStyleCnt="8"/>
      <dgm:spPr/>
    </dgm:pt>
    <dgm:pt modelId="{EE4ADEE1-4E11-433D-B8F3-2B2DCEF3D9B5}" type="pres">
      <dgm:prSet presAssocID="{B9BCDFAC-E336-4A4D-A48D-FCF910D76FD5}" presName="horz1" presStyleCnt="0"/>
      <dgm:spPr/>
    </dgm:pt>
    <dgm:pt modelId="{1C6C4A3C-6495-4417-B7ED-12FF37F44970}" type="pres">
      <dgm:prSet presAssocID="{B9BCDFAC-E336-4A4D-A48D-FCF910D76FD5}" presName="tx1" presStyleLbl="revTx" presStyleIdx="6" presStyleCnt="8"/>
      <dgm:spPr/>
    </dgm:pt>
    <dgm:pt modelId="{EF7D75DA-9A14-4AA9-8F35-89DCEE312A57}" type="pres">
      <dgm:prSet presAssocID="{B9BCDFAC-E336-4A4D-A48D-FCF910D76FD5}" presName="vert1" presStyleCnt="0"/>
      <dgm:spPr/>
    </dgm:pt>
    <dgm:pt modelId="{712B51F9-CDE3-46A1-AC6C-A0465CA04801}" type="pres">
      <dgm:prSet presAssocID="{33A7E6D2-5F04-4F79-8424-621F240C6DF9}" presName="thickLine" presStyleLbl="alignNode1" presStyleIdx="7" presStyleCnt="8"/>
      <dgm:spPr/>
    </dgm:pt>
    <dgm:pt modelId="{5CC0E424-3B1D-4168-9281-E8BCC0C929F6}" type="pres">
      <dgm:prSet presAssocID="{33A7E6D2-5F04-4F79-8424-621F240C6DF9}" presName="horz1" presStyleCnt="0"/>
      <dgm:spPr/>
    </dgm:pt>
    <dgm:pt modelId="{AB2796CA-7807-4DBD-AB1D-52692553C9B9}" type="pres">
      <dgm:prSet presAssocID="{33A7E6D2-5F04-4F79-8424-621F240C6DF9}" presName="tx1" presStyleLbl="revTx" presStyleIdx="7" presStyleCnt="8"/>
      <dgm:spPr/>
    </dgm:pt>
    <dgm:pt modelId="{6E16DF88-8005-490C-9511-EAFC6687E458}" type="pres">
      <dgm:prSet presAssocID="{33A7E6D2-5F04-4F79-8424-621F240C6DF9}" presName="vert1" presStyleCnt="0"/>
      <dgm:spPr/>
    </dgm:pt>
  </dgm:ptLst>
  <dgm:cxnLst>
    <dgm:cxn modelId="{2E41A518-1353-46BB-A4D9-66FA7FFB0CB8}" type="presOf" srcId="{C1A30846-8DA1-4A26-BF5B-CFA3A2A3BCCD}" destId="{29B30149-0B55-4E0D-B094-3BE9160D612D}" srcOrd="0" destOrd="0" presId="urn:microsoft.com/office/officeart/2008/layout/LinedList"/>
    <dgm:cxn modelId="{BDE21021-64E4-467E-8D60-28DB7D29C9A1}" type="presOf" srcId="{3F7DD9BA-6F56-4733-B200-0F373A4C3305}" destId="{03A0574F-5D99-44EA-9232-60FB8F15EE5A}" srcOrd="0" destOrd="0" presId="urn:microsoft.com/office/officeart/2008/layout/LinedList"/>
    <dgm:cxn modelId="{CD94A73A-A83D-43D3-83F2-98C18479EDBA}" srcId="{C1EA8E82-BA0A-4ACD-8899-447ED44CC009}" destId="{03612C3E-7EC0-4E17-8FCA-6A86CFBF0374}" srcOrd="3" destOrd="0" parTransId="{820E308F-EA91-4B01-833E-3A40B8A93B63}" sibTransId="{0F6EECD0-655A-4021-86E7-3FEE7631F46A}"/>
    <dgm:cxn modelId="{541CA54A-55FC-4679-982D-CE541E92E238}" type="presOf" srcId="{33A7E6D2-5F04-4F79-8424-621F240C6DF9}" destId="{AB2796CA-7807-4DBD-AB1D-52692553C9B9}" srcOrd="0" destOrd="0" presId="urn:microsoft.com/office/officeart/2008/layout/LinedList"/>
    <dgm:cxn modelId="{8906446C-A33E-4B96-8F1F-D1F3C273981C}" srcId="{C1EA8E82-BA0A-4ACD-8899-447ED44CC009}" destId="{B97634A8-5317-40CE-B874-2BAEAB62CF99}" srcOrd="0" destOrd="0" parTransId="{AED53523-D0E3-4876-9F32-CBF8C294AA1A}" sibTransId="{CA3038E9-038C-473B-A102-B01A388E2C33}"/>
    <dgm:cxn modelId="{0BEB734C-2A2C-4F4F-B6A1-643A6854E547}" type="presOf" srcId="{85FB4190-BC6C-45EB-9482-ED226F5BA72D}" destId="{FBD73C9A-0428-4039-927D-4DA7A2E0BA50}" srcOrd="0" destOrd="0" presId="urn:microsoft.com/office/officeart/2008/layout/LinedList"/>
    <dgm:cxn modelId="{71173698-5913-40D0-A1C1-16EC6725195D}" type="presOf" srcId="{B9BCDFAC-E336-4A4D-A48D-FCF910D76FD5}" destId="{1C6C4A3C-6495-4417-B7ED-12FF37F44970}" srcOrd="0" destOrd="0" presId="urn:microsoft.com/office/officeart/2008/layout/LinedList"/>
    <dgm:cxn modelId="{E81DD498-1091-479B-BF15-A0061FF645E3}" srcId="{C1EA8E82-BA0A-4ACD-8899-447ED44CC009}" destId="{33A7E6D2-5F04-4F79-8424-621F240C6DF9}" srcOrd="7" destOrd="0" parTransId="{6A3CB859-4023-4275-9B8A-A911C776CAEF}" sibTransId="{2BD8C306-720B-40EA-863D-C4D88AD0C6BB}"/>
    <dgm:cxn modelId="{BD7B769C-8A7F-4B0E-A35A-20370498C38A}" type="presOf" srcId="{03612C3E-7EC0-4E17-8FCA-6A86CFBF0374}" destId="{838FAFD4-A1A6-484C-BBA7-FC4A22F92D68}" srcOrd="0" destOrd="0" presId="urn:microsoft.com/office/officeart/2008/layout/LinedList"/>
    <dgm:cxn modelId="{5879A49C-84D2-4506-9671-9B991A448916}" srcId="{C1EA8E82-BA0A-4ACD-8899-447ED44CC009}" destId="{B9BCDFAC-E336-4A4D-A48D-FCF910D76FD5}" srcOrd="6" destOrd="0" parTransId="{D566F73F-0E1B-4E5F-BBEE-61D125B7F12D}" sibTransId="{2A099B23-B7FE-42CA-9F32-E6DE0C443AE0}"/>
    <dgm:cxn modelId="{066021A9-8A7F-4F8A-BD6D-CB0D6F40C447}" srcId="{C1EA8E82-BA0A-4ACD-8899-447ED44CC009}" destId="{3F7DD9BA-6F56-4733-B200-0F373A4C3305}" srcOrd="1" destOrd="0" parTransId="{7659E6B6-AB75-4A28-944F-7B79877CB1BE}" sibTransId="{C62B06C7-C17F-4BD0-A72F-681BA245107C}"/>
    <dgm:cxn modelId="{BA38A6BB-DCDA-459F-952D-521109135339}" type="presOf" srcId="{5A631F2F-0B54-40BA-8E26-4C69ADD576F9}" destId="{160467AD-F7FA-413F-AFF8-B58781163B6F}" srcOrd="0" destOrd="0" presId="urn:microsoft.com/office/officeart/2008/layout/LinedList"/>
    <dgm:cxn modelId="{E8A373BF-46B5-431E-92A2-8BE95F143DBC}" type="presOf" srcId="{B97634A8-5317-40CE-B874-2BAEAB62CF99}" destId="{4E08FF96-F057-4687-88EC-67F291FAA13C}" srcOrd="0" destOrd="0" presId="urn:microsoft.com/office/officeart/2008/layout/LinedList"/>
    <dgm:cxn modelId="{F39195CA-3123-4077-BEC5-E3FFD1AC25C1}" type="presOf" srcId="{C1EA8E82-BA0A-4ACD-8899-447ED44CC009}" destId="{5F659302-2997-4DDD-BE06-855B931D2CA9}" srcOrd="0" destOrd="0" presId="urn:microsoft.com/office/officeart/2008/layout/LinedList"/>
    <dgm:cxn modelId="{77C670CF-A1E2-41B1-8A57-016007BD1582}" srcId="{C1EA8E82-BA0A-4ACD-8899-447ED44CC009}" destId="{85FB4190-BC6C-45EB-9482-ED226F5BA72D}" srcOrd="4" destOrd="0" parTransId="{6E246B98-75F3-4912-8E75-EEE6A07D71C4}" sibTransId="{CEE615A2-A485-4789-86A0-0CCA4B743606}"/>
    <dgm:cxn modelId="{D6089BD0-29A9-4926-9AC3-9C6CC007A28A}" srcId="{C1EA8E82-BA0A-4ACD-8899-447ED44CC009}" destId="{C1A30846-8DA1-4A26-BF5B-CFA3A2A3BCCD}" srcOrd="2" destOrd="0" parTransId="{DE0355CE-8C18-47F3-ADD2-2AD3FBB390D4}" sibTransId="{0A8D389F-B6EF-4D90-B3AA-2D31BB89D650}"/>
    <dgm:cxn modelId="{24B00EDD-65BD-4395-9181-160196E86159}" srcId="{C1EA8E82-BA0A-4ACD-8899-447ED44CC009}" destId="{5A631F2F-0B54-40BA-8E26-4C69ADD576F9}" srcOrd="5" destOrd="0" parTransId="{05652D77-B2F5-41A6-A5AD-69B7299B7A3A}" sibTransId="{98EA48D5-F5F9-4DFD-B25F-548B7444F8DE}"/>
    <dgm:cxn modelId="{B107EF6B-F0B7-43AD-B82B-0D8068BCD3E2}" type="presParOf" srcId="{5F659302-2997-4DDD-BE06-855B931D2CA9}" destId="{B6EB3810-B865-4A8D-923D-2543C78E72C7}" srcOrd="0" destOrd="0" presId="urn:microsoft.com/office/officeart/2008/layout/LinedList"/>
    <dgm:cxn modelId="{FD954370-1478-4799-8126-63D80F5D8318}" type="presParOf" srcId="{5F659302-2997-4DDD-BE06-855B931D2CA9}" destId="{B983649F-B793-49C3-ABF5-C820A10861BD}" srcOrd="1" destOrd="0" presId="urn:microsoft.com/office/officeart/2008/layout/LinedList"/>
    <dgm:cxn modelId="{56843ADC-48F5-401E-9E6D-22BA81E6AFC7}" type="presParOf" srcId="{B983649F-B793-49C3-ABF5-C820A10861BD}" destId="{4E08FF96-F057-4687-88EC-67F291FAA13C}" srcOrd="0" destOrd="0" presId="urn:microsoft.com/office/officeart/2008/layout/LinedList"/>
    <dgm:cxn modelId="{EBECA610-CC98-4A7B-9E7D-DCAD68D8B604}" type="presParOf" srcId="{B983649F-B793-49C3-ABF5-C820A10861BD}" destId="{C7DE823A-179C-4289-B6EC-3E8E324F71AD}" srcOrd="1" destOrd="0" presId="urn:microsoft.com/office/officeart/2008/layout/LinedList"/>
    <dgm:cxn modelId="{71236D21-10D4-41B4-9BFB-6CF3D8C8D64A}" type="presParOf" srcId="{5F659302-2997-4DDD-BE06-855B931D2CA9}" destId="{4A5320A8-8777-4FF7-BDF9-A2E1D0D9BF4B}" srcOrd="2" destOrd="0" presId="urn:microsoft.com/office/officeart/2008/layout/LinedList"/>
    <dgm:cxn modelId="{86974076-BD70-416E-B011-693BC251326E}" type="presParOf" srcId="{5F659302-2997-4DDD-BE06-855B931D2CA9}" destId="{E5659FC6-587C-416C-9C91-F2527383D1C2}" srcOrd="3" destOrd="0" presId="urn:microsoft.com/office/officeart/2008/layout/LinedList"/>
    <dgm:cxn modelId="{454E424F-01BD-4288-AF3C-9D341D25ED5A}" type="presParOf" srcId="{E5659FC6-587C-416C-9C91-F2527383D1C2}" destId="{03A0574F-5D99-44EA-9232-60FB8F15EE5A}" srcOrd="0" destOrd="0" presId="urn:microsoft.com/office/officeart/2008/layout/LinedList"/>
    <dgm:cxn modelId="{18E38EFF-D295-4991-B631-D78C1D6317B3}" type="presParOf" srcId="{E5659FC6-587C-416C-9C91-F2527383D1C2}" destId="{B6FF4E1D-ABDA-4614-ABEB-56D35AE9E669}" srcOrd="1" destOrd="0" presId="urn:microsoft.com/office/officeart/2008/layout/LinedList"/>
    <dgm:cxn modelId="{DA958D53-C8E6-4CF7-BDA4-30E98052C164}" type="presParOf" srcId="{5F659302-2997-4DDD-BE06-855B931D2CA9}" destId="{5AA6CA82-396E-4C4D-8FF2-39E8CE848A49}" srcOrd="4" destOrd="0" presId="urn:microsoft.com/office/officeart/2008/layout/LinedList"/>
    <dgm:cxn modelId="{325BA1BE-6BEB-469D-A383-CF186AD1793B}" type="presParOf" srcId="{5F659302-2997-4DDD-BE06-855B931D2CA9}" destId="{4F9411A8-9B19-4205-B86D-0819F52AF9C7}" srcOrd="5" destOrd="0" presId="urn:microsoft.com/office/officeart/2008/layout/LinedList"/>
    <dgm:cxn modelId="{F70DA760-4FA7-446A-ABFD-719803B25F04}" type="presParOf" srcId="{4F9411A8-9B19-4205-B86D-0819F52AF9C7}" destId="{29B30149-0B55-4E0D-B094-3BE9160D612D}" srcOrd="0" destOrd="0" presId="urn:microsoft.com/office/officeart/2008/layout/LinedList"/>
    <dgm:cxn modelId="{722D86C0-F5DE-46B2-B6ED-F982A06B4198}" type="presParOf" srcId="{4F9411A8-9B19-4205-B86D-0819F52AF9C7}" destId="{91BCE887-5C6B-408F-9F83-DCCF6CB8FC4D}" srcOrd="1" destOrd="0" presId="urn:microsoft.com/office/officeart/2008/layout/LinedList"/>
    <dgm:cxn modelId="{E9D1F1D6-B422-41A1-9D2B-507D07FF2743}" type="presParOf" srcId="{5F659302-2997-4DDD-BE06-855B931D2CA9}" destId="{34778C1C-CE60-424E-BD6B-4F2CD21DF0A0}" srcOrd="6" destOrd="0" presId="urn:microsoft.com/office/officeart/2008/layout/LinedList"/>
    <dgm:cxn modelId="{985A18E1-C203-4AE8-80D0-2056EA2D3F88}" type="presParOf" srcId="{5F659302-2997-4DDD-BE06-855B931D2CA9}" destId="{097E1E02-0B11-43B5-89B8-7474D13C3E50}" srcOrd="7" destOrd="0" presId="urn:microsoft.com/office/officeart/2008/layout/LinedList"/>
    <dgm:cxn modelId="{BDA6E830-BCA5-4CA0-B5C0-5DB89A374D7C}" type="presParOf" srcId="{097E1E02-0B11-43B5-89B8-7474D13C3E50}" destId="{838FAFD4-A1A6-484C-BBA7-FC4A22F92D68}" srcOrd="0" destOrd="0" presId="urn:microsoft.com/office/officeart/2008/layout/LinedList"/>
    <dgm:cxn modelId="{42A59671-EDE0-421F-A3E8-430012305B81}" type="presParOf" srcId="{097E1E02-0B11-43B5-89B8-7474D13C3E50}" destId="{7A9202B3-2242-4D12-B5A7-A07C3306FA52}" srcOrd="1" destOrd="0" presId="urn:microsoft.com/office/officeart/2008/layout/LinedList"/>
    <dgm:cxn modelId="{0CB6E1C0-2D76-4963-AC49-29308DAA4D6E}" type="presParOf" srcId="{5F659302-2997-4DDD-BE06-855B931D2CA9}" destId="{2BC37D4C-3AC5-4412-A83D-396945B62072}" srcOrd="8" destOrd="0" presId="urn:microsoft.com/office/officeart/2008/layout/LinedList"/>
    <dgm:cxn modelId="{512D8D86-400D-4AF1-9B8B-612C94FF6710}" type="presParOf" srcId="{5F659302-2997-4DDD-BE06-855B931D2CA9}" destId="{B91B9EDA-1E18-4BE8-A509-B4699EA5D079}" srcOrd="9" destOrd="0" presId="urn:microsoft.com/office/officeart/2008/layout/LinedList"/>
    <dgm:cxn modelId="{816FC0E0-001F-4C13-9BDB-59B4181CF854}" type="presParOf" srcId="{B91B9EDA-1E18-4BE8-A509-B4699EA5D079}" destId="{FBD73C9A-0428-4039-927D-4DA7A2E0BA50}" srcOrd="0" destOrd="0" presId="urn:microsoft.com/office/officeart/2008/layout/LinedList"/>
    <dgm:cxn modelId="{202D0491-A5D4-49D1-B45C-1C6E35AC5405}" type="presParOf" srcId="{B91B9EDA-1E18-4BE8-A509-B4699EA5D079}" destId="{BB514524-618D-4482-9787-7A6440446A31}" srcOrd="1" destOrd="0" presId="urn:microsoft.com/office/officeart/2008/layout/LinedList"/>
    <dgm:cxn modelId="{F311A9EC-321E-41DC-9596-B04D3620958F}" type="presParOf" srcId="{5F659302-2997-4DDD-BE06-855B931D2CA9}" destId="{048CE8F1-0AC3-49DF-BEC8-E5062683C875}" srcOrd="10" destOrd="0" presId="urn:microsoft.com/office/officeart/2008/layout/LinedList"/>
    <dgm:cxn modelId="{E98FD4CD-D7BF-4289-9645-759FE8501015}" type="presParOf" srcId="{5F659302-2997-4DDD-BE06-855B931D2CA9}" destId="{D4100B2A-4FA7-4946-B989-D17A77352175}" srcOrd="11" destOrd="0" presId="urn:microsoft.com/office/officeart/2008/layout/LinedList"/>
    <dgm:cxn modelId="{3DADEA28-1850-4784-9A7B-B0DFB41D44F2}" type="presParOf" srcId="{D4100B2A-4FA7-4946-B989-D17A77352175}" destId="{160467AD-F7FA-413F-AFF8-B58781163B6F}" srcOrd="0" destOrd="0" presId="urn:microsoft.com/office/officeart/2008/layout/LinedList"/>
    <dgm:cxn modelId="{6F154D87-C870-4527-8DEE-726D97790697}" type="presParOf" srcId="{D4100B2A-4FA7-4946-B989-D17A77352175}" destId="{09A00162-5615-4B36-B151-E04432421344}" srcOrd="1" destOrd="0" presId="urn:microsoft.com/office/officeart/2008/layout/LinedList"/>
    <dgm:cxn modelId="{7877D33C-4E70-4639-AB65-AA903D4E71F6}" type="presParOf" srcId="{5F659302-2997-4DDD-BE06-855B931D2CA9}" destId="{177DFDB8-5A27-4D21-B980-90B043BC78DC}" srcOrd="12" destOrd="0" presId="urn:microsoft.com/office/officeart/2008/layout/LinedList"/>
    <dgm:cxn modelId="{F805EB06-72DE-42D9-A3D8-530FC454BA49}" type="presParOf" srcId="{5F659302-2997-4DDD-BE06-855B931D2CA9}" destId="{EE4ADEE1-4E11-433D-B8F3-2B2DCEF3D9B5}" srcOrd="13" destOrd="0" presId="urn:microsoft.com/office/officeart/2008/layout/LinedList"/>
    <dgm:cxn modelId="{C8917AC6-06C4-4DA5-BE47-42EE6A67982B}" type="presParOf" srcId="{EE4ADEE1-4E11-433D-B8F3-2B2DCEF3D9B5}" destId="{1C6C4A3C-6495-4417-B7ED-12FF37F44970}" srcOrd="0" destOrd="0" presId="urn:microsoft.com/office/officeart/2008/layout/LinedList"/>
    <dgm:cxn modelId="{B072A119-44A6-46F5-8DE3-385224913AD8}" type="presParOf" srcId="{EE4ADEE1-4E11-433D-B8F3-2B2DCEF3D9B5}" destId="{EF7D75DA-9A14-4AA9-8F35-89DCEE312A57}" srcOrd="1" destOrd="0" presId="urn:microsoft.com/office/officeart/2008/layout/LinedList"/>
    <dgm:cxn modelId="{55A5DC9D-9691-4B4C-ADD3-379FDDF75ECA}" type="presParOf" srcId="{5F659302-2997-4DDD-BE06-855B931D2CA9}" destId="{712B51F9-CDE3-46A1-AC6C-A0465CA04801}" srcOrd="14" destOrd="0" presId="urn:microsoft.com/office/officeart/2008/layout/LinedList"/>
    <dgm:cxn modelId="{C95C0828-BF0A-443D-8482-DE96083C42DA}" type="presParOf" srcId="{5F659302-2997-4DDD-BE06-855B931D2CA9}" destId="{5CC0E424-3B1D-4168-9281-E8BCC0C929F6}" srcOrd="15" destOrd="0" presId="urn:microsoft.com/office/officeart/2008/layout/LinedList"/>
    <dgm:cxn modelId="{04936071-C3D2-4C76-8B4C-465D049DE670}" type="presParOf" srcId="{5CC0E424-3B1D-4168-9281-E8BCC0C929F6}" destId="{AB2796CA-7807-4DBD-AB1D-52692553C9B9}" srcOrd="0" destOrd="0" presId="urn:microsoft.com/office/officeart/2008/layout/LinedList"/>
    <dgm:cxn modelId="{FE8E7961-95FA-4B9E-8A3F-1E7D3A7740C3}" type="presParOf" srcId="{5CC0E424-3B1D-4168-9281-E8BCC0C929F6}" destId="{6E16DF88-8005-490C-9511-EAFC6687E4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E5D0-6B76-435D-93DD-B54CBDE455FE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5488C-8EB5-4A7F-B2BF-7A71853A0280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"</a:t>
          </a:r>
          <a:r>
            <a:rPr lang="pl-PL" sz="2100" kern="1200" dirty="0">
              <a:latin typeface="Georgia" panose="02040502050405020303" pitchFamily="18" charset="0"/>
            </a:rPr>
            <a:t>Steve </a:t>
          </a:r>
          <a:r>
            <a:rPr lang="pl-PL" sz="2100" kern="1200" dirty="0" err="1">
              <a:latin typeface="Georgia" panose="02040502050405020303" pitchFamily="18" charset="0"/>
            </a:rPr>
            <a:t>Jobs</a:t>
          </a:r>
          <a:r>
            <a:rPr lang="pl-PL" sz="2100" kern="1200" dirty="0">
              <a:latin typeface="Georgia" panose="02040502050405020303" pitchFamily="18" charset="0"/>
            </a:rPr>
            <a:t>" Walter Isaacson bardzo ciekawie przedstawia pasjonata tworzącego z grupą pasjonatów firmę, ideę powstawania nowych, ciekawych produktów.</a:t>
          </a:r>
          <a:endParaRPr lang="en-US" sz="2100" kern="1200" dirty="0">
            <a:latin typeface="Georgia" panose="02040502050405020303" pitchFamily="18" charset="0"/>
          </a:endParaRPr>
        </a:p>
      </dsp:txBody>
      <dsp:txXfrm>
        <a:off x="0" y="0"/>
        <a:ext cx="5914209" cy="1312164"/>
      </dsp:txXfrm>
    </dsp:sp>
    <dsp:sp modelId="{53236E82-C158-47C1-8B7B-9B91AD622D1D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02F42-FF3A-41B1-B97D-C623762FA409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„</a:t>
          </a:r>
          <a:r>
            <a:rPr lang="pl-PL" sz="2100" kern="1200" dirty="0">
              <a:latin typeface="Georgia" panose="02040502050405020303" pitchFamily="18" charset="0"/>
            </a:rPr>
            <a:t>Zakonnice odchodzą” po cichu ukazuje ona świat który my sobie wyobrażamy, a czasami okazuje się że jest inaczej.</a:t>
          </a:r>
          <a:endParaRPr lang="en-US" sz="2100" kern="1200" dirty="0">
            <a:latin typeface="Georgia" panose="02040502050405020303" pitchFamily="18" charset="0"/>
          </a:endParaRPr>
        </a:p>
      </dsp:txBody>
      <dsp:txXfrm>
        <a:off x="0" y="1312164"/>
        <a:ext cx="5914209" cy="1312164"/>
      </dsp:txXfrm>
    </dsp:sp>
    <dsp:sp modelId="{5B952FBE-3B9F-4891-B56F-189C39B30DC3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0D470-253F-4644-990D-2EE819F82757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Georgia" panose="02040502050405020303" pitchFamily="18" charset="0"/>
            </a:rPr>
            <a:t>Książkę poleciłabym dopiero po poznaniu preferencji drugiej osoby oraz jeżeli dana książka by mi się spodobała.</a:t>
          </a:r>
          <a:endParaRPr lang="en-US" sz="2100" kern="1200" dirty="0">
            <a:latin typeface="Georgia" panose="02040502050405020303" pitchFamily="18" charset="0"/>
          </a:endParaRPr>
        </a:p>
      </dsp:txBody>
      <dsp:txXfrm>
        <a:off x="0" y="2624328"/>
        <a:ext cx="5914209" cy="1312164"/>
      </dsp:txXfrm>
    </dsp:sp>
    <dsp:sp modelId="{229E646A-88B2-494C-A960-5DC81F98CDE4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176A4D-3CCA-4A5A-9AB7-3CFD0932E9C0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,,</a:t>
          </a:r>
          <a:r>
            <a:rPr lang="pl-PL" sz="2100" kern="1200" dirty="0">
              <a:latin typeface="Georgia" panose="02040502050405020303" pitchFamily="18" charset="0"/>
            </a:rPr>
            <a:t>Bezsenność” ponieważ kocham, jak w książkach opisane są sesje terapeutyczne.</a:t>
          </a:r>
          <a:endParaRPr lang="en-US" sz="2100" kern="1200" dirty="0">
            <a:latin typeface="Georgia" panose="02040502050405020303" pitchFamily="18" charset="0"/>
          </a:endParaRPr>
        </a:p>
      </dsp:txBody>
      <dsp:txXfrm>
        <a:off x="0" y="3936492"/>
        <a:ext cx="5914209" cy="1312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AFF97-3656-4A15-AC6D-440737BA333C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7AC19-6C10-45D1-B962-25CE2AF44495}">
      <dsp:nvSpPr>
        <dsp:cNvPr id="0" name=""/>
        <dsp:cNvSpPr/>
      </dsp:nvSpPr>
      <dsp:spPr>
        <a:xfrm>
          <a:off x="0" y="2562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Georgia" panose="02040502050405020303" pitchFamily="18" charset="0"/>
            </a:rPr>
            <a:t>„Harry Potter”, bo ma wiele motywów.</a:t>
          </a:r>
          <a:endParaRPr lang="en-US" sz="1800" kern="1200">
            <a:latin typeface="Georgia" panose="02040502050405020303" pitchFamily="18" charset="0"/>
          </a:endParaRPr>
        </a:p>
      </dsp:txBody>
      <dsp:txXfrm>
        <a:off x="0" y="2562"/>
        <a:ext cx="5914209" cy="873921"/>
      </dsp:txXfrm>
    </dsp:sp>
    <dsp:sp modelId="{F244C541-47B8-465A-AD56-38280E5016CC}">
      <dsp:nvSpPr>
        <dsp:cNvPr id="0" name=""/>
        <dsp:cNvSpPr/>
      </dsp:nvSpPr>
      <dsp:spPr>
        <a:xfrm>
          <a:off x="0" y="87648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FE1AC-183D-41D0-BD9F-9F12DE85D592}">
      <dsp:nvSpPr>
        <dsp:cNvPr id="0" name=""/>
        <dsp:cNvSpPr/>
      </dsp:nvSpPr>
      <dsp:spPr>
        <a:xfrm>
          <a:off x="0" y="876484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"</a:t>
          </a:r>
          <a:r>
            <a:rPr lang="pl-PL" sz="1800" kern="1200">
              <a:latin typeface="Georgia" panose="02040502050405020303" pitchFamily="18" charset="0"/>
            </a:rPr>
            <a:t>Margo" - Taryn Fisher, ponieważ ma wiele ciekawych zwrotów akcji.</a:t>
          </a:r>
          <a:endParaRPr lang="en-US" sz="1800" kern="1200">
            <a:latin typeface="Georgia" panose="02040502050405020303" pitchFamily="18" charset="0"/>
          </a:endParaRPr>
        </a:p>
      </dsp:txBody>
      <dsp:txXfrm>
        <a:off x="0" y="876484"/>
        <a:ext cx="5914209" cy="873921"/>
      </dsp:txXfrm>
    </dsp:sp>
    <dsp:sp modelId="{E296A6B3-DDBB-484E-9313-5B636D0FC488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1E2C0D-1D5E-489C-9FB4-FFEDA96AB6E7}">
      <dsp:nvSpPr>
        <dsp:cNvPr id="0" name=""/>
        <dsp:cNvSpPr/>
      </dsp:nvSpPr>
      <dsp:spPr>
        <a:xfrm>
          <a:off x="0" y="1750406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„</a:t>
          </a:r>
          <a:r>
            <a:rPr lang="pl-PL" sz="1800" kern="1200">
              <a:latin typeface="Georgia" panose="02040502050405020303" pitchFamily="18" charset="0"/>
            </a:rPr>
            <a:t>Marzyciel”- to książka idealna dla każdego</a:t>
          </a:r>
          <a:r>
            <a:rPr lang="pl-PL" sz="1800" kern="1200"/>
            <a:t>.</a:t>
          </a:r>
          <a:endParaRPr lang="en-US" sz="1800" kern="1200"/>
        </a:p>
      </dsp:txBody>
      <dsp:txXfrm>
        <a:off x="0" y="1750406"/>
        <a:ext cx="5914209" cy="873921"/>
      </dsp:txXfrm>
    </dsp:sp>
    <dsp:sp modelId="{0C8A17FB-3B7F-4F5B-AFCF-4152BFCFC090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FA569-C511-4D91-B5CE-9C2AC909DC13}">
      <dsp:nvSpPr>
        <dsp:cNvPr id="0" name=""/>
        <dsp:cNvSpPr/>
      </dsp:nvSpPr>
      <dsp:spPr>
        <a:xfrm>
          <a:off x="0" y="2624328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"</a:t>
          </a:r>
          <a:r>
            <a:rPr lang="pl-PL" sz="1800" kern="1200">
              <a:latin typeface="Georgia" panose="02040502050405020303" pitchFamily="18" charset="0"/>
            </a:rPr>
            <a:t>Ciało„ - świetna popularno-naukowa książka.</a:t>
          </a:r>
          <a:endParaRPr lang="en-US" sz="1800" kern="1200">
            <a:latin typeface="Georgia" panose="02040502050405020303" pitchFamily="18" charset="0"/>
          </a:endParaRPr>
        </a:p>
      </dsp:txBody>
      <dsp:txXfrm>
        <a:off x="0" y="2624328"/>
        <a:ext cx="5914209" cy="873921"/>
      </dsp:txXfrm>
    </dsp:sp>
    <dsp:sp modelId="{AFBA1838-5A30-4F33-856C-1376CCA8DD68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9B0B2-0D84-4CFF-A40D-5A055E7E78D5}">
      <dsp:nvSpPr>
        <dsp:cNvPr id="0" name=""/>
        <dsp:cNvSpPr/>
      </dsp:nvSpPr>
      <dsp:spPr>
        <a:xfrm>
          <a:off x="0" y="3498250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"</a:t>
          </a:r>
          <a:r>
            <a:rPr lang="pl-PL" sz="1800" kern="1200" dirty="0">
              <a:latin typeface="Georgia" panose="02040502050405020303" pitchFamily="18" charset="0"/>
            </a:rPr>
            <a:t>Otoczeni przez idiotów", ponieważ to książka o rozpoznawaniu typów ludzi. W ten sposób ludzie będą nawzajem bardziej rozumieć innych.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0" y="3498250"/>
        <a:ext cx="5914209" cy="873921"/>
      </dsp:txXfrm>
    </dsp:sp>
    <dsp:sp modelId="{9F470279-B1ED-4A61-A9D3-B602D7BD2D99}">
      <dsp:nvSpPr>
        <dsp:cNvPr id="0" name=""/>
        <dsp:cNvSpPr/>
      </dsp:nvSpPr>
      <dsp:spPr>
        <a:xfrm>
          <a:off x="0" y="437217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55706-7444-4101-9EE5-D1072526916F}">
      <dsp:nvSpPr>
        <dsp:cNvPr id="0" name=""/>
        <dsp:cNvSpPr/>
      </dsp:nvSpPr>
      <dsp:spPr>
        <a:xfrm>
          <a:off x="0" y="4372172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Georgia" panose="02040502050405020303" pitchFamily="18" charset="0"/>
            </a:rPr>
            <a:t>Serię "Harry Potter", ponieważ jest cudowna, zabiera w inny świat, uwielbiam ją.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0" y="4372172"/>
        <a:ext cx="5914209" cy="873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93ECB-9C95-42A0-81BF-79F44488BDAC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D8724-D890-4784-9A06-E7376AF336D9}">
      <dsp:nvSpPr>
        <dsp:cNvPr id="0" name=""/>
        <dsp:cNvSpPr/>
      </dsp:nvSpPr>
      <dsp:spPr>
        <a:xfrm>
          <a:off x="0" y="64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Georgia" panose="02040502050405020303" pitchFamily="18" charset="0"/>
            </a:rPr>
            <a:t>„Znachorka”</a:t>
          </a:r>
          <a:endParaRPr lang="en-US" sz="2100" kern="1200">
            <a:latin typeface="Georgia" panose="02040502050405020303" pitchFamily="18" charset="0"/>
          </a:endParaRPr>
        </a:p>
      </dsp:txBody>
      <dsp:txXfrm>
        <a:off x="0" y="640"/>
        <a:ext cx="5914209" cy="749625"/>
      </dsp:txXfrm>
    </dsp:sp>
    <dsp:sp modelId="{0A3ACEDF-22EF-4A87-A601-E6156EC0670F}">
      <dsp:nvSpPr>
        <dsp:cNvPr id="0" name=""/>
        <dsp:cNvSpPr/>
      </dsp:nvSpPr>
      <dsp:spPr>
        <a:xfrm>
          <a:off x="0" y="75026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560526"/>
                <a:satOff val="-595"/>
                <a:lumOff val="457"/>
                <a:alphaOff val="0"/>
                <a:shade val="74000"/>
                <a:satMod val="130000"/>
                <a:lumMod val="90000"/>
              </a:schemeClr>
              <a:schemeClr val="accent2">
                <a:hueOff val="560526"/>
                <a:satOff val="-595"/>
                <a:lumOff val="45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560526"/>
              <a:satOff val="-595"/>
              <a:lumOff val="45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52287-39CF-48A0-8E4C-B47C93079C8B}">
      <dsp:nvSpPr>
        <dsp:cNvPr id="0" name=""/>
        <dsp:cNvSpPr/>
      </dsp:nvSpPr>
      <dsp:spPr>
        <a:xfrm>
          <a:off x="0" y="75026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„</a:t>
          </a:r>
          <a:r>
            <a:rPr lang="pl-PL" sz="2100" kern="1200">
              <a:latin typeface="Georgia" panose="02040502050405020303" pitchFamily="18" charset="0"/>
            </a:rPr>
            <a:t>Gra Anioła” Carlos Ruiz Zafon</a:t>
          </a:r>
          <a:endParaRPr lang="en-US" sz="2100" kern="1200">
            <a:latin typeface="Georgia" panose="02040502050405020303" pitchFamily="18" charset="0"/>
          </a:endParaRPr>
        </a:p>
      </dsp:txBody>
      <dsp:txXfrm>
        <a:off x="0" y="750265"/>
        <a:ext cx="5914209" cy="749625"/>
      </dsp:txXfrm>
    </dsp:sp>
    <dsp:sp modelId="{0A05EEDC-7ABE-4219-B69A-06DDD8D0798D}">
      <dsp:nvSpPr>
        <dsp:cNvPr id="0" name=""/>
        <dsp:cNvSpPr/>
      </dsp:nvSpPr>
      <dsp:spPr>
        <a:xfrm>
          <a:off x="0" y="149989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9D003-5728-4E74-B4E3-D2F9368A64D3}">
      <dsp:nvSpPr>
        <dsp:cNvPr id="0" name=""/>
        <dsp:cNvSpPr/>
      </dsp:nvSpPr>
      <dsp:spPr>
        <a:xfrm>
          <a:off x="0" y="149989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„</a:t>
          </a:r>
          <a:r>
            <a:rPr lang="pl-PL" sz="2100" kern="1200">
              <a:latin typeface="Georgia" panose="02040502050405020303" pitchFamily="18" charset="0"/>
            </a:rPr>
            <a:t>Ślepnąc od świateł”</a:t>
          </a:r>
          <a:endParaRPr lang="en-US" sz="2100" kern="1200">
            <a:latin typeface="Georgia" panose="02040502050405020303" pitchFamily="18" charset="0"/>
          </a:endParaRPr>
        </a:p>
      </dsp:txBody>
      <dsp:txXfrm>
        <a:off x="0" y="1499890"/>
        <a:ext cx="5914209" cy="749625"/>
      </dsp:txXfrm>
    </dsp:sp>
    <dsp:sp modelId="{17EE66CD-BEC2-46EE-8FD9-8CA180F6F678}">
      <dsp:nvSpPr>
        <dsp:cNvPr id="0" name=""/>
        <dsp:cNvSpPr/>
      </dsp:nvSpPr>
      <dsp:spPr>
        <a:xfrm>
          <a:off x="0" y="224951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2D290-1161-4FB7-862D-9CE1D32C40CA}">
      <dsp:nvSpPr>
        <dsp:cNvPr id="0" name=""/>
        <dsp:cNvSpPr/>
      </dsp:nvSpPr>
      <dsp:spPr>
        <a:xfrm>
          <a:off x="0" y="224951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„</a:t>
          </a:r>
          <a:r>
            <a:rPr lang="pl-PL" sz="2100" kern="1200">
              <a:latin typeface="Georgia" panose="02040502050405020303" pitchFamily="18" charset="0"/>
            </a:rPr>
            <a:t>Encyklopedia sportu”</a:t>
          </a:r>
          <a:endParaRPr lang="en-US" sz="2100" kern="1200">
            <a:latin typeface="Georgia" panose="02040502050405020303" pitchFamily="18" charset="0"/>
          </a:endParaRPr>
        </a:p>
      </dsp:txBody>
      <dsp:txXfrm>
        <a:off x="0" y="2249515"/>
        <a:ext cx="5914209" cy="749625"/>
      </dsp:txXfrm>
    </dsp:sp>
    <dsp:sp modelId="{A39A4498-9BD4-4404-B6E0-1C6A6DEE06CE}">
      <dsp:nvSpPr>
        <dsp:cNvPr id="0" name=""/>
        <dsp:cNvSpPr/>
      </dsp:nvSpPr>
      <dsp:spPr>
        <a:xfrm>
          <a:off x="0" y="299914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1CD1E7-81CA-414E-A04C-66F2464F6D4E}">
      <dsp:nvSpPr>
        <dsp:cNvPr id="0" name=""/>
        <dsp:cNvSpPr/>
      </dsp:nvSpPr>
      <dsp:spPr>
        <a:xfrm>
          <a:off x="0" y="299914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„</a:t>
          </a:r>
          <a:r>
            <a:rPr lang="pl-PL" sz="2100" kern="1200" dirty="0">
              <a:latin typeface="Georgia" panose="02040502050405020303" pitchFamily="18" charset="0"/>
            </a:rPr>
            <a:t>Z nienawiści do kobiet” - reportaże, które otwierają oczy.</a:t>
          </a:r>
          <a:endParaRPr lang="en-US" sz="2100" kern="1200" dirty="0">
            <a:latin typeface="Georgia" panose="02040502050405020303" pitchFamily="18" charset="0"/>
          </a:endParaRPr>
        </a:p>
      </dsp:txBody>
      <dsp:txXfrm>
        <a:off x="0" y="2999141"/>
        <a:ext cx="5914209" cy="749625"/>
      </dsp:txXfrm>
    </dsp:sp>
    <dsp:sp modelId="{9AA588F7-CB1F-414A-8ED7-F6D55D00BC30}">
      <dsp:nvSpPr>
        <dsp:cNvPr id="0" name=""/>
        <dsp:cNvSpPr/>
      </dsp:nvSpPr>
      <dsp:spPr>
        <a:xfrm>
          <a:off x="0" y="374876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802629"/>
                <a:satOff val="-2977"/>
                <a:lumOff val="2287"/>
                <a:alphaOff val="0"/>
                <a:shade val="74000"/>
                <a:satMod val="130000"/>
                <a:lumMod val="90000"/>
              </a:schemeClr>
              <a:schemeClr val="accent2">
                <a:hueOff val="2802629"/>
                <a:satOff val="-2977"/>
                <a:lumOff val="228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802629"/>
              <a:satOff val="-2977"/>
              <a:lumOff val="228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1D52C-C4B4-42D7-9227-70BF4F2E43A7}">
      <dsp:nvSpPr>
        <dsp:cNvPr id="0" name=""/>
        <dsp:cNvSpPr/>
      </dsp:nvSpPr>
      <dsp:spPr>
        <a:xfrm>
          <a:off x="0" y="3748766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Georgia" panose="02040502050405020303" pitchFamily="18" charset="0"/>
            </a:rPr>
            <a:t>„Czarownice nie ....” - bo jest fajna.</a:t>
          </a:r>
          <a:endParaRPr lang="en-US" sz="2100" kern="1200">
            <a:latin typeface="Georgia" panose="02040502050405020303" pitchFamily="18" charset="0"/>
          </a:endParaRPr>
        </a:p>
      </dsp:txBody>
      <dsp:txXfrm>
        <a:off x="0" y="3748766"/>
        <a:ext cx="5914209" cy="749625"/>
      </dsp:txXfrm>
    </dsp:sp>
    <dsp:sp modelId="{398E4234-92CE-49B9-AFC5-56CA258A7B23}">
      <dsp:nvSpPr>
        <dsp:cNvPr id="0" name=""/>
        <dsp:cNvSpPr/>
      </dsp:nvSpPr>
      <dsp:spPr>
        <a:xfrm>
          <a:off x="0" y="449839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1A185-A2CB-4449-A5DF-48DB1E00FA5D}">
      <dsp:nvSpPr>
        <dsp:cNvPr id="0" name=""/>
        <dsp:cNvSpPr/>
      </dsp:nvSpPr>
      <dsp:spPr>
        <a:xfrm>
          <a:off x="0" y="449839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latin typeface="Georgia" panose="02040502050405020303" pitchFamily="18" charset="0"/>
            </a:rPr>
            <a:t>„Krzyżacy”</a:t>
          </a:r>
          <a:endParaRPr lang="en-US" sz="2100" kern="1200"/>
        </a:p>
      </dsp:txBody>
      <dsp:txXfrm>
        <a:off x="0" y="4498391"/>
        <a:ext cx="5914209" cy="749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E9285-7810-40FF-8B9C-4108E0B92690}">
      <dsp:nvSpPr>
        <dsp:cNvPr id="0" name=""/>
        <dsp:cNvSpPr/>
      </dsp:nvSpPr>
      <dsp:spPr>
        <a:xfrm>
          <a:off x="0" y="305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1A3BB-E315-4617-9D7F-296233AC69AF}">
      <dsp:nvSpPr>
        <dsp:cNvPr id="0" name=""/>
        <dsp:cNvSpPr/>
      </dsp:nvSpPr>
      <dsp:spPr>
        <a:xfrm>
          <a:off x="0" y="3052"/>
          <a:ext cx="5908433" cy="117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Agata Christie – „Dziesięciu murzynów”, Jest to bardzo interesująca i wciągająca książka, autor do samego końca pozostawia czytelnika w niewiedzy i tajemnicy.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3052"/>
        <a:ext cx="5908433" cy="1171552"/>
      </dsp:txXfrm>
    </dsp:sp>
    <dsp:sp modelId="{7F2DD7AA-599D-41EA-B204-CA1CF4419414}">
      <dsp:nvSpPr>
        <dsp:cNvPr id="0" name=""/>
        <dsp:cNvSpPr/>
      </dsp:nvSpPr>
      <dsp:spPr>
        <a:xfrm>
          <a:off x="0" y="117460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65528"/>
                <a:satOff val="96"/>
                <a:lumOff val="948"/>
                <a:alphaOff val="0"/>
                <a:shade val="74000"/>
                <a:satMod val="130000"/>
                <a:lumMod val="90000"/>
              </a:schemeClr>
              <a:schemeClr val="accent5">
                <a:hueOff val="165528"/>
                <a:satOff val="96"/>
                <a:lumOff val="94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65528"/>
              <a:satOff val="96"/>
              <a:lumOff val="94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3656B-B1DD-4EDC-870E-CFEE83415B48}">
      <dsp:nvSpPr>
        <dsp:cNvPr id="0" name=""/>
        <dsp:cNvSpPr/>
      </dsp:nvSpPr>
      <dsp:spPr>
        <a:xfrm>
          <a:off x="0" y="1174604"/>
          <a:ext cx="5914209" cy="72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„Małe życie” - opisuje dorastanie i dorosłość.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1174604"/>
        <a:ext cx="5914209" cy="729930"/>
      </dsp:txXfrm>
    </dsp:sp>
    <dsp:sp modelId="{038F199A-2286-4B93-9006-D33CCF962AD1}">
      <dsp:nvSpPr>
        <dsp:cNvPr id="0" name=""/>
        <dsp:cNvSpPr/>
      </dsp:nvSpPr>
      <dsp:spPr>
        <a:xfrm>
          <a:off x="0" y="190453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31055"/>
                <a:satOff val="192"/>
                <a:lumOff val="1895"/>
                <a:alphaOff val="0"/>
                <a:shade val="74000"/>
                <a:satMod val="130000"/>
                <a:lumMod val="90000"/>
              </a:schemeClr>
              <a:schemeClr val="accent5">
                <a:hueOff val="331055"/>
                <a:satOff val="192"/>
                <a:lumOff val="189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1D1F0-4642-499D-BF56-BD478A8A7A5F}">
      <dsp:nvSpPr>
        <dsp:cNvPr id="0" name=""/>
        <dsp:cNvSpPr/>
      </dsp:nvSpPr>
      <dsp:spPr>
        <a:xfrm>
          <a:off x="0" y="1904535"/>
          <a:ext cx="5914209" cy="72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„Igrzyska śmierci”, „Dotyk Julii”, „Droga samobójców”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1904535"/>
        <a:ext cx="5914209" cy="729930"/>
      </dsp:txXfrm>
    </dsp:sp>
    <dsp:sp modelId="{7986D3A7-E585-46F7-B6BD-3D3D8A3E65FD}">
      <dsp:nvSpPr>
        <dsp:cNvPr id="0" name=""/>
        <dsp:cNvSpPr/>
      </dsp:nvSpPr>
      <dsp:spPr>
        <a:xfrm>
          <a:off x="0" y="263446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3BBF12-655B-485B-81B3-EE4C83E17AB0}">
      <dsp:nvSpPr>
        <dsp:cNvPr id="0" name=""/>
        <dsp:cNvSpPr/>
      </dsp:nvSpPr>
      <dsp:spPr>
        <a:xfrm>
          <a:off x="0" y="2634465"/>
          <a:ext cx="5914209" cy="72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„</a:t>
          </a:r>
          <a:r>
            <a:rPr lang="pl-PL" sz="2000" kern="1200" dirty="0">
              <a:latin typeface="Georgia" panose="02040502050405020303" pitchFamily="18" charset="0"/>
            </a:rPr>
            <a:t>Papierowe miasta”- książka jest ciekawa, wciągająca i fajnie napisana.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2634465"/>
        <a:ext cx="5914209" cy="729930"/>
      </dsp:txXfrm>
    </dsp:sp>
    <dsp:sp modelId="{63D7F243-4EF1-468E-8826-7537BA205A45}">
      <dsp:nvSpPr>
        <dsp:cNvPr id="0" name=""/>
        <dsp:cNvSpPr/>
      </dsp:nvSpPr>
      <dsp:spPr>
        <a:xfrm>
          <a:off x="0" y="336439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662110"/>
                <a:satOff val="384"/>
                <a:lumOff val="3791"/>
                <a:alphaOff val="0"/>
                <a:shade val="74000"/>
                <a:satMod val="130000"/>
                <a:lumMod val="90000"/>
              </a:schemeClr>
              <a:schemeClr val="accent5">
                <a:hueOff val="662110"/>
                <a:satOff val="384"/>
                <a:lumOff val="37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8B4EA-C375-4E93-95EC-BC5D1A03D91C}">
      <dsp:nvSpPr>
        <dsp:cNvPr id="0" name=""/>
        <dsp:cNvSpPr/>
      </dsp:nvSpPr>
      <dsp:spPr>
        <a:xfrm>
          <a:off x="0" y="3364395"/>
          <a:ext cx="5914209" cy="72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„Pamiętnik”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3364395"/>
        <a:ext cx="5914209" cy="729930"/>
      </dsp:txXfrm>
    </dsp:sp>
    <dsp:sp modelId="{C7F8B23D-46E8-4397-B3AA-C2BCE4EDC9A5}">
      <dsp:nvSpPr>
        <dsp:cNvPr id="0" name=""/>
        <dsp:cNvSpPr/>
      </dsp:nvSpPr>
      <dsp:spPr>
        <a:xfrm>
          <a:off x="0" y="409432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827637"/>
                <a:satOff val="480"/>
                <a:lumOff val="4738"/>
                <a:alphaOff val="0"/>
                <a:shade val="74000"/>
                <a:satMod val="130000"/>
                <a:lumMod val="90000"/>
              </a:schemeClr>
              <a:schemeClr val="accent5">
                <a:hueOff val="827637"/>
                <a:satOff val="480"/>
                <a:lumOff val="473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827637"/>
              <a:satOff val="480"/>
              <a:lumOff val="473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022B3-1DF5-4ABB-8D9B-C7D91F4440F9}">
      <dsp:nvSpPr>
        <dsp:cNvPr id="0" name=""/>
        <dsp:cNvSpPr/>
      </dsp:nvSpPr>
      <dsp:spPr>
        <a:xfrm>
          <a:off x="0" y="4094326"/>
          <a:ext cx="5914209" cy="72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„Margo”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4094326"/>
        <a:ext cx="5914209" cy="729930"/>
      </dsp:txXfrm>
    </dsp:sp>
    <dsp:sp modelId="{C45FCA4C-EA0D-4500-9D4B-04A6070E05AB}">
      <dsp:nvSpPr>
        <dsp:cNvPr id="0" name=""/>
        <dsp:cNvSpPr/>
      </dsp:nvSpPr>
      <dsp:spPr>
        <a:xfrm>
          <a:off x="0" y="482425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0B6C4-9443-4705-8D66-5FAD252A4E37}">
      <dsp:nvSpPr>
        <dsp:cNvPr id="0" name=""/>
        <dsp:cNvSpPr/>
      </dsp:nvSpPr>
      <dsp:spPr>
        <a:xfrm>
          <a:off x="0" y="4824256"/>
          <a:ext cx="5914209" cy="72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„Pamiętnik narkomanki”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4824256"/>
        <a:ext cx="5914209" cy="729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95A04-6360-46C5-A8AC-0CF9F2176AB8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7C9D4-42C3-460D-81B4-C11F8306C8C6}">
      <dsp:nvSpPr>
        <dsp:cNvPr id="0" name=""/>
        <dsp:cNvSpPr/>
      </dsp:nvSpPr>
      <dsp:spPr>
        <a:xfrm>
          <a:off x="0" y="0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>
              <a:latin typeface="Georgia" panose="02040502050405020303" pitchFamily="18" charset="0"/>
            </a:rPr>
            <a:t>Stephen King – „Pan Mercedes”</a:t>
          </a:r>
          <a:endParaRPr lang="en-US" sz="1900" kern="1200">
            <a:latin typeface="Georgia" panose="02040502050405020303" pitchFamily="18" charset="0"/>
          </a:endParaRPr>
        </a:p>
      </dsp:txBody>
      <dsp:txXfrm>
        <a:off x="0" y="0"/>
        <a:ext cx="5914209" cy="656082"/>
      </dsp:txXfrm>
    </dsp:sp>
    <dsp:sp modelId="{70DF8E92-F28D-4CCF-827B-43427F8C8D82}">
      <dsp:nvSpPr>
        <dsp:cNvPr id="0" name=""/>
        <dsp:cNvSpPr/>
      </dsp:nvSpPr>
      <dsp:spPr>
        <a:xfrm>
          <a:off x="0" y="65608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480451"/>
                <a:satOff val="-510"/>
                <a:lumOff val="392"/>
                <a:alphaOff val="0"/>
                <a:shade val="74000"/>
                <a:satMod val="130000"/>
                <a:lumMod val="90000"/>
              </a:schemeClr>
              <a:schemeClr val="accent2">
                <a:hueOff val="480451"/>
                <a:satOff val="-510"/>
                <a:lumOff val="39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480451"/>
              <a:satOff val="-510"/>
              <a:lumOff val="39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C263F-572C-47D6-92FD-CB065844860A}">
      <dsp:nvSpPr>
        <dsp:cNvPr id="0" name=""/>
        <dsp:cNvSpPr/>
      </dsp:nvSpPr>
      <dsp:spPr>
        <a:xfrm>
          <a:off x="0" y="656082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Georgia" panose="02040502050405020303" pitchFamily="18" charset="0"/>
            </a:rPr>
            <a:t>„Domek dla lalek” - ciekawa fabuła i tajemnica.</a:t>
          </a:r>
          <a:endParaRPr lang="en-US" sz="1900" kern="1200" dirty="0">
            <a:latin typeface="Georgia" panose="02040502050405020303" pitchFamily="18" charset="0"/>
          </a:endParaRPr>
        </a:p>
      </dsp:txBody>
      <dsp:txXfrm>
        <a:off x="0" y="656082"/>
        <a:ext cx="5914209" cy="656082"/>
      </dsp:txXfrm>
    </dsp:sp>
    <dsp:sp modelId="{73D3B904-27A2-4955-8A7A-DED938BCAA37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960901"/>
                <a:satOff val="-1021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960901"/>
                <a:satOff val="-1021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960901"/>
              <a:satOff val="-1021"/>
              <a:lumOff val="78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28D132-5D86-42F6-B242-E50AE2AE92C0}">
      <dsp:nvSpPr>
        <dsp:cNvPr id="0" name=""/>
        <dsp:cNvSpPr/>
      </dsp:nvSpPr>
      <dsp:spPr>
        <a:xfrm>
          <a:off x="0" y="1312164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>
              <a:latin typeface="Georgia" panose="02040502050405020303" pitchFamily="18" charset="0"/>
            </a:rPr>
            <a:t>Jo Nesbo – „Pierwszy śnieg”</a:t>
          </a:r>
          <a:endParaRPr lang="en-US" sz="1900" kern="1200">
            <a:latin typeface="Georgia" panose="02040502050405020303" pitchFamily="18" charset="0"/>
          </a:endParaRPr>
        </a:p>
      </dsp:txBody>
      <dsp:txXfrm>
        <a:off x="0" y="1312164"/>
        <a:ext cx="5914209" cy="656082"/>
      </dsp:txXfrm>
    </dsp:sp>
    <dsp:sp modelId="{E3F66FFB-3D69-4E3A-B2AB-5E6B5E1B47E9}">
      <dsp:nvSpPr>
        <dsp:cNvPr id="0" name=""/>
        <dsp:cNvSpPr/>
      </dsp:nvSpPr>
      <dsp:spPr>
        <a:xfrm>
          <a:off x="0" y="196824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441352"/>
                <a:satOff val="-1531"/>
                <a:lumOff val="1176"/>
                <a:alphaOff val="0"/>
                <a:shade val="74000"/>
                <a:satMod val="130000"/>
                <a:lumMod val="90000"/>
              </a:schemeClr>
              <a:schemeClr val="accent2">
                <a:hueOff val="1441352"/>
                <a:satOff val="-1531"/>
                <a:lumOff val="117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441352"/>
              <a:satOff val="-1531"/>
              <a:lumOff val="117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95022-A3A2-4400-901E-3C633064CA7A}">
      <dsp:nvSpPr>
        <dsp:cNvPr id="0" name=""/>
        <dsp:cNvSpPr/>
      </dsp:nvSpPr>
      <dsp:spPr>
        <a:xfrm>
          <a:off x="0" y="1968246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Georgia" panose="02040502050405020303" pitchFamily="18" charset="0"/>
            </a:rPr>
            <a:t>H. </a:t>
          </a:r>
          <a:r>
            <a:rPr lang="pl-PL" sz="1900" kern="1200" dirty="0" err="1">
              <a:latin typeface="Georgia" panose="02040502050405020303" pitchFamily="18" charset="0"/>
            </a:rPr>
            <a:t>Coben</a:t>
          </a:r>
          <a:r>
            <a:rPr lang="pl-PL" sz="1900" kern="1200" dirty="0">
              <a:latin typeface="Georgia" panose="02040502050405020303" pitchFamily="18" charset="0"/>
            </a:rPr>
            <a:t> – „Odnaleziony” - szybko się czyta.</a:t>
          </a:r>
          <a:endParaRPr lang="en-US" sz="1900" kern="1200" dirty="0">
            <a:latin typeface="Georgia" panose="02040502050405020303" pitchFamily="18" charset="0"/>
          </a:endParaRPr>
        </a:p>
      </dsp:txBody>
      <dsp:txXfrm>
        <a:off x="0" y="1968246"/>
        <a:ext cx="5914209" cy="656082"/>
      </dsp:txXfrm>
    </dsp:sp>
    <dsp:sp modelId="{AD50AC8C-18C5-47A2-96C0-AA99BF076A2D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921803"/>
                <a:satOff val="-2041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1921803"/>
                <a:satOff val="-2041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921803"/>
              <a:satOff val="-2041"/>
              <a:lumOff val="156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EB3A6-8F25-4C83-8A05-9E6780C26BBB}">
      <dsp:nvSpPr>
        <dsp:cNvPr id="0" name=""/>
        <dsp:cNvSpPr/>
      </dsp:nvSpPr>
      <dsp:spPr>
        <a:xfrm>
          <a:off x="0" y="2624328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Georgia" panose="02040502050405020303" pitchFamily="18" charset="0"/>
            </a:rPr>
            <a:t>Ewa Curie – „Maria Curie” - lubię czytać biografie sławnych ludzi.</a:t>
          </a:r>
          <a:endParaRPr lang="en-US" sz="1900" kern="1200" dirty="0">
            <a:latin typeface="Georgia" panose="02040502050405020303" pitchFamily="18" charset="0"/>
          </a:endParaRPr>
        </a:p>
      </dsp:txBody>
      <dsp:txXfrm>
        <a:off x="0" y="2624328"/>
        <a:ext cx="5914209" cy="656082"/>
      </dsp:txXfrm>
    </dsp:sp>
    <dsp:sp modelId="{509AF58D-7030-45D4-A2E7-8C23103961BF}">
      <dsp:nvSpPr>
        <dsp:cNvPr id="0" name=""/>
        <dsp:cNvSpPr/>
      </dsp:nvSpPr>
      <dsp:spPr>
        <a:xfrm>
          <a:off x="0" y="328041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402254"/>
                <a:satOff val="-2551"/>
                <a:lumOff val="1961"/>
                <a:alphaOff val="0"/>
                <a:shade val="74000"/>
                <a:satMod val="130000"/>
                <a:lumMod val="90000"/>
              </a:schemeClr>
              <a:schemeClr val="accent2">
                <a:hueOff val="2402254"/>
                <a:satOff val="-2551"/>
                <a:lumOff val="196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402254"/>
              <a:satOff val="-2551"/>
              <a:lumOff val="196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4555F-2678-40F9-B9D5-95D4F1544DBB}">
      <dsp:nvSpPr>
        <dsp:cNvPr id="0" name=""/>
        <dsp:cNvSpPr/>
      </dsp:nvSpPr>
      <dsp:spPr>
        <a:xfrm>
          <a:off x="0" y="3280410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Georgia" panose="02040502050405020303" pitchFamily="18" charset="0"/>
            </a:rPr>
            <a:t>Poleciłabym książkę Nicholasa </a:t>
          </a:r>
          <a:r>
            <a:rPr lang="pl-PL" sz="1900" kern="1200" dirty="0" err="1">
              <a:latin typeface="Georgia" panose="02040502050405020303" pitchFamily="18" charset="0"/>
            </a:rPr>
            <a:t>Sparksa</a:t>
          </a:r>
          <a:r>
            <a:rPr lang="pl-PL" sz="1900" kern="1200" dirty="0">
              <a:latin typeface="Georgia" panose="02040502050405020303" pitchFamily="18" charset="0"/>
            </a:rPr>
            <a:t> "Na ratunek", ponieważ jest romantyczna i nadaje się dla dziewcząt.</a:t>
          </a:r>
          <a:endParaRPr lang="en-US" sz="1900" kern="1200" dirty="0">
            <a:latin typeface="Georgia" panose="02040502050405020303" pitchFamily="18" charset="0"/>
          </a:endParaRPr>
        </a:p>
      </dsp:txBody>
      <dsp:txXfrm>
        <a:off x="0" y="3280410"/>
        <a:ext cx="5914209" cy="656082"/>
      </dsp:txXfrm>
    </dsp:sp>
    <dsp:sp modelId="{E50547D2-73D4-451F-8463-DC386F6D48BD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882704"/>
                <a:satOff val="-3062"/>
                <a:lumOff val="2353"/>
                <a:alphaOff val="0"/>
                <a:shade val="74000"/>
                <a:satMod val="130000"/>
                <a:lumMod val="90000"/>
              </a:schemeClr>
              <a:schemeClr val="accent2">
                <a:hueOff val="2882704"/>
                <a:satOff val="-3062"/>
                <a:lumOff val="235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882704"/>
              <a:satOff val="-3062"/>
              <a:lumOff val="235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29FE1-94C8-4EDC-A556-450DA9464E29}">
      <dsp:nvSpPr>
        <dsp:cNvPr id="0" name=""/>
        <dsp:cNvSpPr/>
      </dsp:nvSpPr>
      <dsp:spPr>
        <a:xfrm>
          <a:off x="0" y="3936492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Georgia" panose="02040502050405020303" pitchFamily="18" charset="0"/>
            </a:rPr>
            <a:t>Ruiz </a:t>
          </a:r>
          <a:r>
            <a:rPr lang="pl-PL" sz="1900" kern="1200" dirty="0" err="1">
              <a:latin typeface="Georgia" panose="02040502050405020303" pitchFamily="18" charset="0"/>
            </a:rPr>
            <a:t>Zafon</a:t>
          </a:r>
          <a:r>
            <a:rPr lang="pl-PL" sz="1900" kern="1200" dirty="0">
              <a:latin typeface="Georgia" panose="02040502050405020303" pitchFamily="18" charset="0"/>
            </a:rPr>
            <a:t> "Gra anioła", ponieważ lubię thrillery historyczne.</a:t>
          </a:r>
          <a:endParaRPr lang="en-US" sz="1900" kern="1200" dirty="0">
            <a:latin typeface="Georgia" panose="02040502050405020303" pitchFamily="18" charset="0"/>
          </a:endParaRPr>
        </a:p>
      </dsp:txBody>
      <dsp:txXfrm>
        <a:off x="0" y="3936492"/>
        <a:ext cx="5914209" cy="656082"/>
      </dsp:txXfrm>
    </dsp:sp>
    <dsp:sp modelId="{11EE207D-04D4-4677-BC29-CCF40309EDA5}">
      <dsp:nvSpPr>
        <dsp:cNvPr id="0" name=""/>
        <dsp:cNvSpPr/>
      </dsp:nvSpPr>
      <dsp:spPr>
        <a:xfrm>
          <a:off x="0" y="459257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8C5FC-5BB1-4F16-9E1F-65EF26E518A8}">
      <dsp:nvSpPr>
        <dsp:cNvPr id="0" name=""/>
        <dsp:cNvSpPr/>
      </dsp:nvSpPr>
      <dsp:spPr>
        <a:xfrm>
          <a:off x="0" y="4592574"/>
          <a:ext cx="5914209" cy="65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Georgia" panose="02040502050405020303" pitchFamily="18" charset="0"/>
            </a:rPr>
            <a:t>Stephanie Meyer "Zmierzch", ponieważ czyta się jednym tchem.</a:t>
          </a:r>
          <a:endParaRPr lang="en-US" sz="1900" kern="1200" dirty="0">
            <a:latin typeface="Georgia" panose="02040502050405020303" pitchFamily="18" charset="0"/>
          </a:endParaRPr>
        </a:p>
      </dsp:txBody>
      <dsp:txXfrm>
        <a:off x="0" y="4592574"/>
        <a:ext cx="5914209" cy="656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D3193-934E-4F75-8757-D8FF2AF28336}">
      <dsp:nvSpPr>
        <dsp:cNvPr id="0" name=""/>
        <dsp:cNvSpPr/>
      </dsp:nvSpPr>
      <dsp:spPr>
        <a:xfrm>
          <a:off x="0" y="483"/>
          <a:ext cx="527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E4557-B1AF-4D0C-A079-C96C75055E90}">
      <dsp:nvSpPr>
        <dsp:cNvPr id="0" name=""/>
        <dsp:cNvSpPr/>
      </dsp:nvSpPr>
      <dsp:spPr>
        <a:xfrm>
          <a:off x="0" y="483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Adam Lang, Zygmunt Miłoszewski...</a:t>
          </a:r>
          <a:endParaRPr lang="en-US" sz="1700" kern="1200"/>
        </a:p>
      </dsp:txBody>
      <dsp:txXfrm>
        <a:off x="0" y="483"/>
        <a:ext cx="5272392" cy="439799"/>
      </dsp:txXfrm>
    </dsp:sp>
    <dsp:sp modelId="{CE073166-B217-4C09-94BF-7F907874067B}">
      <dsp:nvSpPr>
        <dsp:cNvPr id="0" name=""/>
        <dsp:cNvSpPr/>
      </dsp:nvSpPr>
      <dsp:spPr>
        <a:xfrm>
          <a:off x="0" y="440282"/>
          <a:ext cx="52723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5EE26-5882-40B3-A8C1-E8F5D6A58C02}">
      <dsp:nvSpPr>
        <dsp:cNvPr id="0" name=""/>
        <dsp:cNvSpPr/>
      </dsp:nvSpPr>
      <dsp:spPr>
        <a:xfrm>
          <a:off x="0" y="440282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Szymon Hołownia, Anna Walentynowicz </a:t>
          </a:r>
          <a:endParaRPr lang="en-US" sz="1700" kern="1200"/>
        </a:p>
      </dsp:txBody>
      <dsp:txXfrm>
        <a:off x="0" y="440282"/>
        <a:ext cx="5272392" cy="439799"/>
      </dsp:txXfrm>
    </dsp:sp>
    <dsp:sp modelId="{0C27FE3A-5DC5-43C0-BE74-A4630FC6C769}">
      <dsp:nvSpPr>
        <dsp:cNvPr id="0" name=""/>
        <dsp:cNvSpPr/>
      </dsp:nvSpPr>
      <dsp:spPr>
        <a:xfrm>
          <a:off x="0" y="880081"/>
          <a:ext cx="52723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951D6-D068-44B8-B436-181A08CD7FE7}">
      <dsp:nvSpPr>
        <dsp:cNvPr id="0" name=""/>
        <dsp:cNvSpPr/>
      </dsp:nvSpPr>
      <dsp:spPr>
        <a:xfrm>
          <a:off x="0" y="880081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Stephen King</a:t>
          </a:r>
          <a:endParaRPr lang="en-US" sz="1700" kern="1200"/>
        </a:p>
      </dsp:txBody>
      <dsp:txXfrm>
        <a:off x="0" y="880081"/>
        <a:ext cx="5272392" cy="439799"/>
      </dsp:txXfrm>
    </dsp:sp>
    <dsp:sp modelId="{9D163587-9E4D-4746-B85B-EA483044C4B3}">
      <dsp:nvSpPr>
        <dsp:cNvPr id="0" name=""/>
        <dsp:cNvSpPr/>
      </dsp:nvSpPr>
      <dsp:spPr>
        <a:xfrm>
          <a:off x="0" y="1319880"/>
          <a:ext cx="52723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ACB8-55CD-48B7-8EF9-753A0FB675A5}">
      <dsp:nvSpPr>
        <dsp:cNvPr id="0" name=""/>
        <dsp:cNvSpPr/>
      </dsp:nvSpPr>
      <dsp:spPr>
        <a:xfrm>
          <a:off x="0" y="1319880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Emilly Griffy, Monika Siuda</a:t>
          </a:r>
          <a:endParaRPr lang="en-US" sz="1700" kern="1200"/>
        </a:p>
      </dsp:txBody>
      <dsp:txXfrm>
        <a:off x="0" y="1319880"/>
        <a:ext cx="5272392" cy="439799"/>
      </dsp:txXfrm>
    </dsp:sp>
    <dsp:sp modelId="{509C23D1-97C4-4E5D-8E2C-2A9BA77BC01E}">
      <dsp:nvSpPr>
        <dsp:cNvPr id="0" name=""/>
        <dsp:cNvSpPr/>
      </dsp:nvSpPr>
      <dsp:spPr>
        <a:xfrm>
          <a:off x="0" y="1759679"/>
          <a:ext cx="527239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32B1-7F0F-4D33-8BF4-01025DA00FA1}">
      <dsp:nvSpPr>
        <dsp:cNvPr id="0" name=""/>
        <dsp:cNvSpPr/>
      </dsp:nvSpPr>
      <dsp:spPr>
        <a:xfrm>
          <a:off x="0" y="1759679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J.K. Rowling </a:t>
          </a:r>
          <a:endParaRPr lang="en-US" sz="1700" kern="1200"/>
        </a:p>
      </dsp:txBody>
      <dsp:txXfrm>
        <a:off x="0" y="1759679"/>
        <a:ext cx="5272392" cy="439799"/>
      </dsp:txXfrm>
    </dsp:sp>
    <dsp:sp modelId="{07245511-FB93-492F-B3F1-66136BCE3341}">
      <dsp:nvSpPr>
        <dsp:cNvPr id="0" name=""/>
        <dsp:cNvSpPr/>
      </dsp:nvSpPr>
      <dsp:spPr>
        <a:xfrm>
          <a:off x="0" y="2199478"/>
          <a:ext cx="5272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762E1-50DC-4654-80AC-B6A217E1657A}">
      <dsp:nvSpPr>
        <dsp:cNvPr id="0" name=""/>
        <dsp:cNvSpPr/>
      </dsp:nvSpPr>
      <dsp:spPr>
        <a:xfrm>
          <a:off x="0" y="2199478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Gulliaume Musso, Green, Harlan Coben</a:t>
          </a:r>
          <a:endParaRPr lang="en-US" sz="1700" kern="1200"/>
        </a:p>
      </dsp:txBody>
      <dsp:txXfrm>
        <a:off x="0" y="2199478"/>
        <a:ext cx="5272392" cy="439799"/>
      </dsp:txXfrm>
    </dsp:sp>
    <dsp:sp modelId="{C511829E-AB89-4A3E-9EF8-7E9F8B39A2C4}">
      <dsp:nvSpPr>
        <dsp:cNvPr id="0" name=""/>
        <dsp:cNvSpPr/>
      </dsp:nvSpPr>
      <dsp:spPr>
        <a:xfrm>
          <a:off x="0" y="2639277"/>
          <a:ext cx="52723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B12C-8992-43F6-9E35-0A9909FF1743}">
      <dsp:nvSpPr>
        <dsp:cNvPr id="0" name=""/>
        <dsp:cNvSpPr/>
      </dsp:nvSpPr>
      <dsp:spPr>
        <a:xfrm>
          <a:off x="0" y="2639277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Terry Pratchett, Wroński, Henning Mankell, Boniecki</a:t>
          </a:r>
          <a:endParaRPr lang="en-US" sz="1700" kern="1200"/>
        </a:p>
      </dsp:txBody>
      <dsp:txXfrm>
        <a:off x="0" y="2639277"/>
        <a:ext cx="5272392" cy="439799"/>
      </dsp:txXfrm>
    </dsp:sp>
    <dsp:sp modelId="{3F37C091-58B2-4ECD-8D91-3A87ADDD7059}">
      <dsp:nvSpPr>
        <dsp:cNvPr id="0" name=""/>
        <dsp:cNvSpPr/>
      </dsp:nvSpPr>
      <dsp:spPr>
        <a:xfrm>
          <a:off x="0" y="3079076"/>
          <a:ext cx="52723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11C5-C88E-4965-B700-6569349CA427}">
      <dsp:nvSpPr>
        <dsp:cNvPr id="0" name=""/>
        <dsp:cNvSpPr/>
      </dsp:nvSpPr>
      <dsp:spPr>
        <a:xfrm>
          <a:off x="0" y="3079076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Agata Christie</a:t>
          </a:r>
          <a:endParaRPr lang="en-US" sz="1700" kern="1200"/>
        </a:p>
      </dsp:txBody>
      <dsp:txXfrm>
        <a:off x="0" y="3079076"/>
        <a:ext cx="5272392" cy="439799"/>
      </dsp:txXfrm>
    </dsp:sp>
    <dsp:sp modelId="{F646A22B-6E4B-4B76-92E4-82816145B57F}">
      <dsp:nvSpPr>
        <dsp:cNvPr id="0" name=""/>
        <dsp:cNvSpPr/>
      </dsp:nvSpPr>
      <dsp:spPr>
        <a:xfrm>
          <a:off x="0" y="3518875"/>
          <a:ext cx="52723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47F3A-E3CB-496B-A99B-182287DD3E2F}">
      <dsp:nvSpPr>
        <dsp:cNvPr id="0" name=""/>
        <dsp:cNvSpPr/>
      </dsp:nvSpPr>
      <dsp:spPr>
        <a:xfrm>
          <a:off x="0" y="3518875"/>
          <a:ext cx="5272392" cy="43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J. K. Rowling, Stephen King, Rick Riordan, Remigiusz  Mróz </a:t>
          </a:r>
          <a:endParaRPr lang="en-US" sz="1700" kern="1200"/>
        </a:p>
      </dsp:txBody>
      <dsp:txXfrm>
        <a:off x="0" y="3518875"/>
        <a:ext cx="5272392" cy="439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FA69-AC7F-4F97-8AAC-5C5D7F336FF0}">
      <dsp:nvSpPr>
        <dsp:cNvPr id="0" name=""/>
        <dsp:cNvSpPr/>
      </dsp:nvSpPr>
      <dsp:spPr>
        <a:xfrm>
          <a:off x="0" y="483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6E9B4-12B0-49E6-A200-F15C4ABF4A7C}">
      <dsp:nvSpPr>
        <dsp:cNvPr id="0" name=""/>
        <dsp:cNvSpPr/>
      </dsp:nvSpPr>
      <dsp:spPr>
        <a:xfrm>
          <a:off x="0" y="483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Katarzyna Berenika Miszczuk</a:t>
          </a:r>
          <a:endParaRPr lang="en-US" sz="1600" kern="1200"/>
        </a:p>
      </dsp:txBody>
      <dsp:txXfrm>
        <a:off x="0" y="483"/>
        <a:ext cx="5272392" cy="565455"/>
      </dsp:txXfrm>
    </dsp:sp>
    <dsp:sp modelId="{AF1D00EE-D2FB-40F7-837D-0A24A5BD2FB3}">
      <dsp:nvSpPr>
        <dsp:cNvPr id="0" name=""/>
        <dsp:cNvSpPr/>
      </dsp:nvSpPr>
      <dsp:spPr>
        <a:xfrm>
          <a:off x="0" y="565939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9830-ABA9-4A32-8539-00F6C2FE05E9}">
      <dsp:nvSpPr>
        <dsp:cNvPr id="0" name=""/>
        <dsp:cNvSpPr/>
      </dsp:nvSpPr>
      <dsp:spPr>
        <a:xfrm>
          <a:off x="0" y="565939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C. Ruiz Zafon, Erich Maria Remarque, Graham Masterton, Stephen King</a:t>
          </a:r>
          <a:endParaRPr lang="en-US" sz="1600" kern="1200"/>
        </a:p>
      </dsp:txBody>
      <dsp:txXfrm>
        <a:off x="0" y="565939"/>
        <a:ext cx="5272392" cy="565455"/>
      </dsp:txXfrm>
    </dsp:sp>
    <dsp:sp modelId="{91F9D6FC-82CB-4B95-8354-0A050852D195}">
      <dsp:nvSpPr>
        <dsp:cNvPr id="0" name=""/>
        <dsp:cNvSpPr/>
      </dsp:nvSpPr>
      <dsp:spPr>
        <a:xfrm>
          <a:off x="0" y="1131395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42B80-4A21-4175-B6B5-81D58CD8AE80}">
      <dsp:nvSpPr>
        <dsp:cNvPr id="0" name=""/>
        <dsp:cNvSpPr/>
      </dsp:nvSpPr>
      <dsp:spPr>
        <a:xfrm>
          <a:off x="0" y="1131395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Stanisław Ignacy Witkiewicz</a:t>
          </a:r>
          <a:endParaRPr lang="en-US" sz="1600" kern="1200"/>
        </a:p>
      </dsp:txBody>
      <dsp:txXfrm>
        <a:off x="0" y="1131395"/>
        <a:ext cx="5272392" cy="565455"/>
      </dsp:txXfrm>
    </dsp:sp>
    <dsp:sp modelId="{58B5FA67-7626-4476-9BE1-24858C9C9BF5}">
      <dsp:nvSpPr>
        <dsp:cNvPr id="0" name=""/>
        <dsp:cNvSpPr/>
      </dsp:nvSpPr>
      <dsp:spPr>
        <a:xfrm>
          <a:off x="0" y="1696851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3D1C7-E28E-4B4F-AD73-A0211FED040B}">
      <dsp:nvSpPr>
        <dsp:cNvPr id="0" name=""/>
        <dsp:cNvSpPr/>
      </dsp:nvSpPr>
      <dsp:spPr>
        <a:xfrm>
          <a:off x="0" y="1696851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Remigiusz Mróz, J. K. Rowling, Jo Nesbo, Stephen King</a:t>
          </a:r>
          <a:endParaRPr lang="en-US" sz="1600" kern="1200"/>
        </a:p>
      </dsp:txBody>
      <dsp:txXfrm>
        <a:off x="0" y="1696851"/>
        <a:ext cx="5272392" cy="565455"/>
      </dsp:txXfrm>
    </dsp:sp>
    <dsp:sp modelId="{070E0183-F406-4604-85F9-7FEA3A33DF3D}">
      <dsp:nvSpPr>
        <dsp:cNvPr id="0" name=""/>
        <dsp:cNvSpPr/>
      </dsp:nvSpPr>
      <dsp:spPr>
        <a:xfrm>
          <a:off x="0" y="2262306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E77A4-931F-400B-944B-2A894FABC0D5}">
      <dsp:nvSpPr>
        <dsp:cNvPr id="0" name=""/>
        <dsp:cNvSpPr/>
      </dsp:nvSpPr>
      <dsp:spPr>
        <a:xfrm>
          <a:off x="0" y="2262306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Camila Läckberg, Justyna Kopcińska, Katarzyna Nosowska, Radosław Kotarski, Karolina Korwin - Piotrowska</a:t>
          </a:r>
          <a:endParaRPr lang="en-US" sz="1600" kern="1200"/>
        </a:p>
      </dsp:txBody>
      <dsp:txXfrm>
        <a:off x="0" y="2262306"/>
        <a:ext cx="5272392" cy="565455"/>
      </dsp:txXfrm>
    </dsp:sp>
    <dsp:sp modelId="{5B29CC8B-3BD1-4C16-A98C-BB293E88FA38}">
      <dsp:nvSpPr>
        <dsp:cNvPr id="0" name=""/>
        <dsp:cNvSpPr/>
      </dsp:nvSpPr>
      <dsp:spPr>
        <a:xfrm>
          <a:off x="0" y="2827762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D9F1-86D0-4AF1-A0C9-3DB2D58C305D}">
      <dsp:nvSpPr>
        <dsp:cNvPr id="0" name=""/>
        <dsp:cNvSpPr/>
      </dsp:nvSpPr>
      <dsp:spPr>
        <a:xfrm>
          <a:off x="0" y="2827762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Coleen Hoover, Veronica Roth, Stephen King, John Green,</a:t>
          </a:r>
          <a:endParaRPr lang="en-US" sz="1600" kern="1200"/>
        </a:p>
      </dsp:txBody>
      <dsp:txXfrm>
        <a:off x="0" y="2827762"/>
        <a:ext cx="5272392" cy="565455"/>
      </dsp:txXfrm>
    </dsp:sp>
    <dsp:sp modelId="{2641C000-EB76-44F7-B837-B44A1CF8823B}">
      <dsp:nvSpPr>
        <dsp:cNvPr id="0" name=""/>
        <dsp:cNvSpPr/>
      </dsp:nvSpPr>
      <dsp:spPr>
        <a:xfrm>
          <a:off x="0" y="3393218"/>
          <a:ext cx="52723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6AC98-3688-4112-AC60-4568C8848C50}">
      <dsp:nvSpPr>
        <dsp:cNvPr id="0" name=""/>
        <dsp:cNvSpPr/>
      </dsp:nvSpPr>
      <dsp:spPr>
        <a:xfrm>
          <a:off x="0" y="3393218"/>
          <a:ext cx="5272392" cy="56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Andrzej Sapkowski</a:t>
          </a:r>
          <a:endParaRPr lang="en-US" sz="1600" kern="1200"/>
        </a:p>
      </dsp:txBody>
      <dsp:txXfrm>
        <a:off x="0" y="3393218"/>
        <a:ext cx="5272392" cy="565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B3810-B865-4A8D-923D-2543C78E72C7}">
      <dsp:nvSpPr>
        <dsp:cNvPr id="0" name=""/>
        <dsp:cNvSpPr/>
      </dsp:nvSpPr>
      <dsp:spPr>
        <a:xfrm>
          <a:off x="0" y="0"/>
          <a:ext cx="52723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8FF96-F057-4687-88EC-67F291FAA13C}">
      <dsp:nvSpPr>
        <dsp:cNvPr id="0" name=""/>
        <dsp:cNvSpPr/>
      </dsp:nvSpPr>
      <dsp:spPr>
        <a:xfrm>
          <a:off x="0" y="0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Coleen Hoover, Andrzej Sapkowski, Wiliam Shakespeare, Agatha Christie</a:t>
          </a:r>
          <a:endParaRPr lang="en-US" sz="1400" kern="1200"/>
        </a:p>
      </dsp:txBody>
      <dsp:txXfrm>
        <a:off x="0" y="0"/>
        <a:ext cx="5272392" cy="494894"/>
      </dsp:txXfrm>
    </dsp:sp>
    <dsp:sp modelId="{4A5320A8-8777-4FF7-BDF9-A2E1D0D9BF4B}">
      <dsp:nvSpPr>
        <dsp:cNvPr id="0" name=""/>
        <dsp:cNvSpPr/>
      </dsp:nvSpPr>
      <dsp:spPr>
        <a:xfrm>
          <a:off x="0" y="494894"/>
          <a:ext cx="5272392" cy="0"/>
        </a:xfrm>
        <a:prstGeom prst="line">
          <a:avLst/>
        </a:prstGeom>
        <a:solidFill>
          <a:schemeClr val="accent5">
            <a:hueOff val="141881"/>
            <a:satOff val="82"/>
            <a:lumOff val="812"/>
            <a:alphaOff val="0"/>
          </a:schemeClr>
        </a:solidFill>
        <a:ln w="15875" cap="flat" cmpd="sng" algn="ctr">
          <a:solidFill>
            <a:schemeClr val="accent5">
              <a:hueOff val="141881"/>
              <a:satOff val="82"/>
              <a:lumOff val="8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0574F-5D99-44EA-9232-60FB8F15EE5A}">
      <dsp:nvSpPr>
        <dsp:cNvPr id="0" name=""/>
        <dsp:cNvSpPr/>
      </dsp:nvSpPr>
      <dsp:spPr>
        <a:xfrm>
          <a:off x="0" y="494894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Coleen Hoover, John Green, Harlan Coben</a:t>
          </a:r>
          <a:endParaRPr lang="en-US" sz="1400" kern="1200"/>
        </a:p>
      </dsp:txBody>
      <dsp:txXfrm>
        <a:off x="0" y="494894"/>
        <a:ext cx="5272392" cy="494894"/>
      </dsp:txXfrm>
    </dsp:sp>
    <dsp:sp modelId="{5AA6CA82-396E-4C4D-8FF2-39E8CE848A49}">
      <dsp:nvSpPr>
        <dsp:cNvPr id="0" name=""/>
        <dsp:cNvSpPr/>
      </dsp:nvSpPr>
      <dsp:spPr>
        <a:xfrm>
          <a:off x="0" y="989789"/>
          <a:ext cx="5272392" cy="0"/>
        </a:xfrm>
        <a:prstGeom prst="line">
          <a:avLst/>
        </a:prstGeom>
        <a:solidFill>
          <a:schemeClr val="accent5">
            <a:hueOff val="283761"/>
            <a:satOff val="165"/>
            <a:lumOff val="1625"/>
            <a:alphaOff val="0"/>
          </a:schemeClr>
        </a:solidFill>
        <a:ln w="15875" cap="flat" cmpd="sng" algn="ctr">
          <a:solidFill>
            <a:schemeClr val="accent5">
              <a:hueOff val="283761"/>
              <a:satOff val="165"/>
              <a:lumOff val="16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30149-0B55-4E0D-B094-3BE9160D612D}">
      <dsp:nvSpPr>
        <dsp:cNvPr id="0" name=""/>
        <dsp:cNvSpPr/>
      </dsp:nvSpPr>
      <dsp:spPr>
        <a:xfrm>
          <a:off x="0" y="989789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Suzanne Young, Kerstin Gier, Tehereh Mafi, Victoria Scott</a:t>
          </a:r>
          <a:endParaRPr lang="en-US" sz="1400" kern="1200"/>
        </a:p>
      </dsp:txBody>
      <dsp:txXfrm>
        <a:off x="0" y="989789"/>
        <a:ext cx="5272392" cy="494894"/>
      </dsp:txXfrm>
    </dsp:sp>
    <dsp:sp modelId="{34778C1C-CE60-424E-BD6B-4F2CD21DF0A0}">
      <dsp:nvSpPr>
        <dsp:cNvPr id="0" name=""/>
        <dsp:cNvSpPr/>
      </dsp:nvSpPr>
      <dsp:spPr>
        <a:xfrm>
          <a:off x="0" y="1484684"/>
          <a:ext cx="5272392" cy="0"/>
        </a:xfrm>
        <a:prstGeom prst="line">
          <a:avLst/>
        </a:prstGeom>
        <a:solidFill>
          <a:schemeClr val="accent5">
            <a:hueOff val="425642"/>
            <a:satOff val="247"/>
            <a:lumOff val="2437"/>
            <a:alphaOff val="0"/>
          </a:schemeClr>
        </a:solidFill>
        <a:ln w="15875" cap="flat" cmpd="sng" algn="ctr">
          <a:solidFill>
            <a:schemeClr val="accent5">
              <a:hueOff val="425642"/>
              <a:satOff val="247"/>
              <a:lumOff val="2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FAFD4-A1A6-484C-BBA7-FC4A22F92D68}">
      <dsp:nvSpPr>
        <dsp:cNvPr id="0" name=""/>
        <dsp:cNvSpPr/>
      </dsp:nvSpPr>
      <dsp:spPr>
        <a:xfrm>
          <a:off x="0" y="1484684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K. Moseley, John Green, Ewa Nowak</a:t>
          </a:r>
          <a:endParaRPr lang="en-US" sz="1400" kern="1200"/>
        </a:p>
      </dsp:txBody>
      <dsp:txXfrm>
        <a:off x="0" y="1484684"/>
        <a:ext cx="5272392" cy="494894"/>
      </dsp:txXfrm>
    </dsp:sp>
    <dsp:sp modelId="{2BC37D4C-3AC5-4412-A83D-396945B62072}">
      <dsp:nvSpPr>
        <dsp:cNvPr id="0" name=""/>
        <dsp:cNvSpPr/>
      </dsp:nvSpPr>
      <dsp:spPr>
        <a:xfrm>
          <a:off x="0" y="1979578"/>
          <a:ext cx="5272392" cy="0"/>
        </a:xfrm>
        <a:prstGeom prst="line">
          <a:avLst/>
        </a:prstGeom>
        <a:solidFill>
          <a:schemeClr val="accent5">
            <a:hueOff val="567523"/>
            <a:satOff val="329"/>
            <a:lumOff val="3249"/>
            <a:alphaOff val="0"/>
          </a:schemeClr>
        </a:solidFill>
        <a:ln w="15875" cap="flat" cmpd="sng" algn="ctr">
          <a:solidFill>
            <a:schemeClr val="accent5">
              <a:hueOff val="567523"/>
              <a:satOff val="329"/>
              <a:lumOff val="3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73C9A-0428-4039-927D-4DA7A2E0BA50}">
      <dsp:nvSpPr>
        <dsp:cNvPr id="0" name=""/>
        <dsp:cNvSpPr/>
      </dsp:nvSpPr>
      <dsp:spPr>
        <a:xfrm>
          <a:off x="0" y="1979578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Nicholas Sparks</a:t>
          </a:r>
          <a:endParaRPr lang="en-US" sz="1400" kern="1200"/>
        </a:p>
      </dsp:txBody>
      <dsp:txXfrm>
        <a:off x="0" y="1979578"/>
        <a:ext cx="5272392" cy="494894"/>
      </dsp:txXfrm>
    </dsp:sp>
    <dsp:sp modelId="{048CE8F1-0AC3-49DF-BEC8-E5062683C875}">
      <dsp:nvSpPr>
        <dsp:cNvPr id="0" name=""/>
        <dsp:cNvSpPr/>
      </dsp:nvSpPr>
      <dsp:spPr>
        <a:xfrm>
          <a:off x="0" y="2474473"/>
          <a:ext cx="5272392" cy="0"/>
        </a:xfrm>
        <a:prstGeom prst="line">
          <a:avLst/>
        </a:prstGeom>
        <a:solidFill>
          <a:schemeClr val="accent5">
            <a:hueOff val="709404"/>
            <a:satOff val="411"/>
            <a:lumOff val="4061"/>
            <a:alphaOff val="0"/>
          </a:schemeClr>
        </a:solidFill>
        <a:ln w="15875" cap="flat" cmpd="sng" algn="ctr">
          <a:solidFill>
            <a:schemeClr val="accent5">
              <a:hueOff val="709404"/>
              <a:satOff val="411"/>
              <a:lumOff val="4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467AD-F7FA-413F-AFF8-B58781163B6F}">
      <dsp:nvSpPr>
        <dsp:cNvPr id="0" name=""/>
        <dsp:cNvSpPr/>
      </dsp:nvSpPr>
      <dsp:spPr>
        <a:xfrm>
          <a:off x="0" y="2474473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Harlan Coben, John Green, Jakub Żulczyk</a:t>
          </a:r>
          <a:endParaRPr lang="en-US" sz="1400" kern="1200"/>
        </a:p>
      </dsp:txBody>
      <dsp:txXfrm>
        <a:off x="0" y="2474473"/>
        <a:ext cx="5272392" cy="494894"/>
      </dsp:txXfrm>
    </dsp:sp>
    <dsp:sp modelId="{177DFDB8-5A27-4D21-B980-90B043BC78DC}">
      <dsp:nvSpPr>
        <dsp:cNvPr id="0" name=""/>
        <dsp:cNvSpPr/>
      </dsp:nvSpPr>
      <dsp:spPr>
        <a:xfrm>
          <a:off x="0" y="2969368"/>
          <a:ext cx="5272392" cy="0"/>
        </a:xfrm>
        <a:prstGeom prst="line">
          <a:avLst/>
        </a:prstGeom>
        <a:solidFill>
          <a:schemeClr val="accent5">
            <a:hueOff val="851284"/>
            <a:satOff val="494"/>
            <a:lumOff val="4874"/>
            <a:alphaOff val="0"/>
          </a:schemeClr>
        </a:solidFill>
        <a:ln w="15875" cap="flat" cmpd="sng" algn="ctr">
          <a:solidFill>
            <a:schemeClr val="accent5">
              <a:hueOff val="851284"/>
              <a:satOff val="494"/>
              <a:lumOff val="4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C4A3C-6495-4417-B7ED-12FF37F44970}">
      <dsp:nvSpPr>
        <dsp:cNvPr id="0" name=""/>
        <dsp:cNvSpPr/>
      </dsp:nvSpPr>
      <dsp:spPr>
        <a:xfrm>
          <a:off x="0" y="2969368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Stephen King, Graham Masterton, Kevin Dutton, Jammy Cohen, John Green</a:t>
          </a:r>
          <a:endParaRPr lang="en-US" sz="1400" kern="1200"/>
        </a:p>
      </dsp:txBody>
      <dsp:txXfrm>
        <a:off x="0" y="2969368"/>
        <a:ext cx="5272392" cy="494894"/>
      </dsp:txXfrm>
    </dsp:sp>
    <dsp:sp modelId="{712B51F9-CDE3-46A1-AC6C-A0465CA04801}">
      <dsp:nvSpPr>
        <dsp:cNvPr id="0" name=""/>
        <dsp:cNvSpPr/>
      </dsp:nvSpPr>
      <dsp:spPr>
        <a:xfrm>
          <a:off x="0" y="3464263"/>
          <a:ext cx="5272392" cy="0"/>
        </a:xfrm>
        <a:prstGeom prst="lin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96CA-7807-4DBD-AB1D-52692553C9B9}">
      <dsp:nvSpPr>
        <dsp:cNvPr id="0" name=""/>
        <dsp:cNvSpPr/>
      </dsp:nvSpPr>
      <dsp:spPr>
        <a:xfrm>
          <a:off x="0" y="3464263"/>
          <a:ext cx="5272392" cy="4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Charlotte Link</a:t>
          </a:r>
          <a:endParaRPr lang="en-US" sz="1400" kern="1200"/>
        </a:p>
      </dsp:txBody>
      <dsp:txXfrm>
        <a:off x="0" y="3464263"/>
        <a:ext cx="5272392" cy="49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8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4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8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84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4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9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62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7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7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4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84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06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A8B62A-1B53-4F86-9EB9-D5A7D9A22DF5}" type="datetimeFigureOut">
              <a:rPr lang="pl-PL" smtClean="0"/>
              <a:t>27.06.2019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53CC8F-48B7-426B-9EF3-31F1643876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0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0C52C53-F2CA-414D-8319-16E6E1702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730" y="1891132"/>
            <a:ext cx="6815669" cy="15660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600" b="1" dirty="0">
                <a:latin typeface="Georgia" panose="02040502050405020303" pitchFamily="18" charset="0"/>
                <a:cs typeface="Times New Roman" panose="02020603050405020304" pitchFamily="18" charset="0"/>
              </a:rPr>
              <a:t>WYNIKI ANONIMOWEJ ANKIETY DOTYCZĄCEJ PREFERENCJI CZYTELNICZYCH UCZNIÓW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F4796-2EA6-4D2F-9381-7C7B3800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182880" tIns="182880" rIns="182880" bIns="18288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262626"/>
                </a:solidFill>
                <a:latin typeface="Georgia" panose="02040502050405020303" pitchFamily="18" charset="0"/>
              </a:rPr>
              <a:t>ILE KSIĄŻEK CZYTASZ W CIĄGU MIESIĄCA</a:t>
            </a:r>
            <a:r>
              <a:rPr lang="en-US" sz="3400">
                <a:solidFill>
                  <a:srgbClr val="262626"/>
                </a:solidFill>
              </a:rPr>
              <a:t>?</a:t>
            </a:r>
          </a:p>
        </p:txBody>
      </p:sp>
      <p:pic>
        <p:nvPicPr>
          <p:cNvPr id="9221" name="Picture 2" descr="Wykres odpowiedzi z Formularzy. Tytuł pytania: Ile książek czytasz w ciągu miesiąca?. Liczba odpowiedzi: 44 odpowiedzi.">
            <a:extLst>
              <a:ext uri="{FF2B5EF4-FFF2-40B4-BE49-F238E27FC236}">
                <a16:creationId xmlns:a16="http://schemas.microsoft.com/office/drawing/2014/main" id="{96FD469A-C3B6-41F7-9A5D-4DAA53E3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724" y="2469931"/>
            <a:ext cx="6905297" cy="3531476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8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0B13DA-4564-4A9D-A03F-1A6853E6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1" y="1055077"/>
            <a:ext cx="3823214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JAKĄ KSIĄŻKĘ POLECIŁBYŚ KOLEDZE/</a:t>
            </a:r>
            <a:b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KOLEŻANCE I DLACZEGO?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96CD6AC-D92D-4E3E-B412-07F82B470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0353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55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96E537-3C98-4823-B9B5-50F1E9C6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3011904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JAKĄ KSIĄŻKĘ POLECIŁBYŚ KOLEDZE/</a:t>
            </a:r>
            <a:b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KOLEŻANCE I DLACZEGO?</a:t>
            </a:r>
            <a:endParaRPr lang="pl-PL" sz="36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ED9E68C-7ACF-4B58-AF90-4EAFD6D4A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92625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168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C22D9A-D818-49DE-A1EB-E7273A17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3022415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JAKĄ KSIĄŻKĘ POLECIŁBYŚ KOLEDZE/</a:t>
            </a:r>
            <a:b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KOLEŻANCE I DLACZEGO?</a:t>
            </a:r>
            <a:endParaRPr lang="pl-PL" sz="36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D87A345-82EA-4FB1-871F-7B928F3B4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3157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33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9E0543-430B-43BE-A57D-325D3FCA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996284" cy="47945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JAKĄ KSIĄŻKĘ POLECIŁBYŚ KOLEDZE/</a:t>
            </a:r>
            <a:b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KOLEŻANCE I DLACZEGO?</a:t>
            </a: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C6FD511C-3D32-4762-8326-BEC377C1F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664962"/>
              </p:ext>
            </p:extLst>
          </p:nvPr>
        </p:nvGraphicFramePr>
        <p:xfrm>
          <a:off x="5470072" y="496088"/>
          <a:ext cx="5914209" cy="555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311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990692-AE5D-4358-8B63-4F0A4D33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64" y="1055077"/>
            <a:ext cx="3552005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JAKĄ KSIĄŻKĘ POLECIŁBYŚ KOLEDZE/</a:t>
            </a:r>
            <a:b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KOLEŻANCE I DLACZEGO?</a:t>
            </a:r>
            <a:endParaRPr lang="pl-PL" sz="36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Symbol zastępczy zawartości 2">
            <a:extLst>
              <a:ext uri="{FF2B5EF4-FFF2-40B4-BE49-F238E27FC236}">
                <a16:creationId xmlns:a16="http://schemas.microsoft.com/office/drawing/2014/main" id="{56AA0E95-9CE4-475B-BF8A-F7F38F0CF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2959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95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35DE48-D22D-4FD1-BBE6-949D5F40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pl-PL" sz="34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WYMIEŃ AUTORÓW, KTÓRYCH CZYTASZ NAJCHĘTNIEJ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5560EA4-1F77-4E35-ACF1-2AD81536D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76109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007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6937EB-C4CD-4AAA-8EEF-E829529A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pl-PL" sz="34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WYMIEŃ AUTORÓW, KTÓRYCH CZYTASZ NAJCHĘTNIEJ</a:t>
            </a:r>
            <a:endParaRPr lang="pl-PL" sz="34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9228664-65C5-479F-8BC4-F156805D0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45484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859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2F6B47-B460-4709-B08F-6B3AB2EF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pl-PL" sz="3400" dirty="0">
                <a:solidFill>
                  <a:srgbClr val="262626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WYMIEŃ AUTORÓW, KTÓRYCH CZYTASZ NAJCHĘTNIEJ</a:t>
            </a:r>
            <a:endParaRPr lang="pl-PL" sz="3400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0A34AEC-794C-4A08-9528-D4E13D618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715146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9023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1F803-D02F-486E-9BDD-E3AE6286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Georgia" panose="02040502050405020303" pitchFamily="18" charset="0"/>
                <a:cs typeface="Times New Roman" panose="02020603050405020304" pitchFamily="18" charset="0"/>
              </a:rPr>
              <a:t>WYMIEŃ TYTUŁ OSTATNIO PRZECZYTANEJ KSIĄŻKI</a:t>
            </a:r>
          </a:p>
        </p:txBody>
      </p:sp>
      <p:pic>
        <p:nvPicPr>
          <p:cNvPr id="10242" name="Picture 2" descr="Wykres odpowiedzi z Formularzy. Tytuł pytania: Wymień tytuł ostatnio przeczytanej książki:. Liczba odpowiedzi: 29 odpowiedzi.">
            <a:extLst>
              <a:ext uri="{FF2B5EF4-FFF2-40B4-BE49-F238E27FC236}">
                <a16:creationId xmlns:a16="http://schemas.microsoft.com/office/drawing/2014/main" id="{F67C51DB-1DAD-4928-9692-F60920364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605" y="2557463"/>
            <a:ext cx="639678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7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D86CD-5641-4E67-AEDC-3E351BDD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oundRect">
            <a:avLst>
              <a:gd name="adj" fmla="val 14141"/>
            </a:avLst>
          </a:prstGeo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pl-PL" dirty="0">
                <a:solidFill>
                  <a:srgbClr val="262626"/>
                </a:solidFill>
                <a:latin typeface="Georgia" panose="02040502050405020303" pitchFamily="18" charset="0"/>
              </a:rPr>
              <a:t>CZY LUBISZ CZYTAĆ KSIĄŻKI?</a:t>
            </a:r>
            <a:endParaRPr lang="en-US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pic>
        <p:nvPicPr>
          <p:cNvPr id="1076" name="Picture 32" descr="Wykres odpowiedzi z Formularzy. Tytuł pytania: Czy lubisz czytać książki?. Liczba odpowiedzi: 46 odpowiedzi.">
            <a:extLst>
              <a:ext uri="{FF2B5EF4-FFF2-40B4-BE49-F238E27FC236}">
                <a16:creationId xmlns:a16="http://schemas.microsoft.com/office/drawing/2014/main" id="{5EAA9513-C54D-4C0E-AC23-F421E54B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638" y="2702714"/>
            <a:ext cx="7324723" cy="3369373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4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0851DC-0B5D-42B0-B21D-BCD4632A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3211350" cy="2456234"/>
          </a:xfrm>
          <a:prstGeom prst="roundRect">
            <a:avLst>
              <a:gd name="adj" fmla="val 14141"/>
            </a:avLst>
          </a:prstGeom>
        </p:spPr>
        <p:txBody>
          <a:bodyPr vert="horz" lIns="182880" tIns="182880" rIns="182880" bIns="18288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262626"/>
                </a:solidFill>
                <a:latin typeface="Georgia" panose="02040502050405020303" pitchFamily="18" charset="0"/>
              </a:rPr>
              <a:t>DLACZEGO CZYTASZ?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Wykres odpowiedzi z Formularzy. Tytuł pytania: Dlaczego czytasz?. Liczba odpowiedzi: 48 odpowiedzi.">
            <a:extLst>
              <a:ext uri="{FF2B5EF4-FFF2-40B4-BE49-F238E27FC236}">
                <a16:creationId xmlns:a16="http://schemas.microsoft.com/office/drawing/2014/main" id="{1324FFD3-D973-4870-B502-EFA322670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3" b="1"/>
          <a:stretch/>
        </p:blipFill>
        <p:spPr bwMode="auto">
          <a:xfrm>
            <a:off x="5435910" y="1446499"/>
            <a:ext cx="6098041" cy="39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5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12FE04-C3B6-49FD-9B9A-A919A752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61" y="1582366"/>
            <a:ext cx="3043770" cy="2611262"/>
          </a:xfrm>
        </p:spPr>
        <p:txBody>
          <a:bodyPr vert="horz" lIns="274320" tIns="182880" rIns="274320" bIns="182880" rtlCol="0" anchor="b" anchorCtr="1">
            <a:noAutofit/>
          </a:bodyPr>
          <a:lstStyle/>
          <a:p>
            <a:r>
              <a:rPr lang="en-US" sz="3600" dirty="0">
                <a:solidFill>
                  <a:srgbClr val="262626"/>
                </a:solidFill>
                <a:latin typeface="Georgia" panose="02040502050405020303" pitchFamily="18" charset="0"/>
              </a:rPr>
              <a:t>JAK </a:t>
            </a:r>
            <a:r>
              <a:rPr lang="pl-PL" sz="3600" dirty="0">
                <a:solidFill>
                  <a:srgbClr val="262626"/>
                </a:solidFill>
                <a:latin typeface="Georgia" panose="02040502050405020303" pitchFamily="18" charset="0"/>
              </a:rPr>
              <a:t>SPĘDZ</a:t>
            </a:r>
            <a:r>
              <a:rPr lang="en-US" sz="3600" dirty="0">
                <a:solidFill>
                  <a:srgbClr val="262626"/>
                </a:solidFill>
                <a:latin typeface="Georgia" panose="02040502050405020303" pitchFamily="18" charset="0"/>
              </a:rPr>
              <a:t>ASZ CZAS WOLNY?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2" descr="Wykres odpowiedzi z Formularzy. Tytuł pytania: Jak najchętniej spędzasz czas wolny?. Liczba odpowiedzi: 49 odpowiedzi.">
            <a:extLst>
              <a:ext uri="{FF2B5EF4-FFF2-40B4-BE49-F238E27FC236}">
                <a16:creationId xmlns:a16="http://schemas.microsoft.com/office/drawing/2014/main" id="{0866BA78-8630-404F-8B7B-7D42FD8F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825609"/>
            <a:ext cx="6098041" cy="31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4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2C59B0-3EB9-4F57-9DCD-0A7ABDB0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64" y="972765"/>
            <a:ext cx="3823215" cy="3704337"/>
          </a:xfrm>
        </p:spPr>
        <p:txBody>
          <a:bodyPr vert="horz" lIns="274320" tIns="182880" rIns="274320" bIns="182880" rtlCol="0" anchor="b" anchorCtr="1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262626"/>
                </a:solidFill>
                <a:latin typeface="Georgia" panose="02040502050405020303" pitchFamily="18" charset="0"/>
              </a:rPr>
              <a:t>JAKIE KSIĄŻKI CZYTASZ NAJCHĘTNIEJ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2" descr="Wykres odpowiedzi z Formularzy. Tytuł pytania: Jakie książki czytasz najchętniej?. Liczba odpowiedzi: 48 odpowiedzi.">
            <a:extLst>
              <a:ext uri="{FF2B5EF4-FFF2-40B4-BE49-F238E27FC236}">
                <a16:creationId xmlns:a16="http://schemas.microsoft.com/office/drawing/2014/main" id="{E1CB6599-13EC-4CAB-BC41-296CC8714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67"/>
          <a:stretch/>
        </p:blipFill>
        <p:spPr bwMode="auto">
          <a:xfrm>
            <a:off x="5435910" y="1192000"/>
            <a:ext cx="6098041" cy="44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1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5B6501-09EC-4DD8-986E-9ED62A26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64" y="972765"/>
            <a:ext cx="3535526" cy="3756889"/>
          </a:xfrm>
        </p:spPr>
        <p:txBody>
          <a:bodyPr vert="horz" lIns="274320" tIns="182880" rIns="274320" bIns="182880" rtlCol="0" anchor="b" anchorCtr="1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262626"/>
                </a:solidFill>
                <a:latin typeface="Georgia" panose="02040502050405020303" pitchFamily="18" charset="0"/>
              </a:rPr>
              <a:t>Z JAKIEGO ŹRÓDŁA KORZYSTASZ PRZY WYBORZE KSIĄŻEK?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2" descr="Wykres odpowiedzi z Formularzy. Tytuł pytania: Z jakiego źródła korzystasz przy wyborze książek?. Liczba odpowiedzi: 47 odpowiedzi.">
            <a:extLst>
              <a:ext uri="{FF2B5EF4-FFF2-40B4-BE49-F238E27FC236}">
                <a16:creationId xmlns:a16="http://schemas.microsoft.com/office/drawing/2014/main" id="{62144AEF-D9D0-44E8-9295-1ABADFCD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825609"/>
            <a:ext cx="6098041" cy="31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9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893043-64EC-4E24-8FF4-AAA7B7C1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74" y="1080137"/>
            <a:ext cx="3920744" cy="3605049"/>
          </a:xfrm>
        </p:spPr>
        <p:txBody>
          <a:bodyPr vert="horz" lIns="274320" tIns="182880" rIns="274320" bIns="182880" rtlCol="0" anchor="b" anchorCtr="1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262626"/>
                </a:solidFill>
                <a:latin typeface="Georgia" panose="02040502050405020303" pitchFamily="18" charset="0"/>
              </a:rPr>
              <a:t>KORZYSTANIE Z CZYTELNI W BIBLIOTECE SZKOLNEJ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2" descr="Wykres odpowiedzi z Formularzy. Tytuł pytania: W jaki sposób korzystasz z czytelni w bibliotece szkolnej?. Liczba odpowiedzi: 49 odpowiedzi.">
            <a:extLst>
              <a:ext uri="{FF2B5EF4-FFF2-40B4-BE49-F238E27FC236}">
                <a16:creationId xmlns:a16="http://schemas.microsoft.com/office/drawing/2014/main" id="{8EE57C12-EA45-4633-99FE-27C6DFF0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825609"/>
            <a:ext cx="6098041" cy="31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EAD04-BE7F-4BE9-B912-1A78D4D4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182880" tIns="182880" rIns="182880" bIns="182880" rtlCol="0" anchorCtr="1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262626"/>
                </a:solidFill>
                <a:latin typeface="Georgia" panose="02040502050405020303" pitchFamily="18" charset="0"/>
              </a:rPr>
              <a:t>CZY KORZYSTASZ Z INNEJ BIBLIOTEKI NIŻ SZKOLNA?</a:t>
            </a:r>
          </a:p>
        </p:txBody>
      </p:sp>
      <p:pic>
        <p:nvPicPr>
          <p:cNvPr id="7173" name="Picture 2" descr="Wykres odpowiedzi z Formularzy. Tytuł pytania: Czy korzystasz z innej biblioteki niż szkolna?. Liczba odpowiedzi: 49 odpowiedzi.">
            <a:extLst>
              <a:ext uri="{FF2B5EF4-FFF2-40B4-BE49-F238E27FC236}">
                <a16:creationId xmlns:a16="http://schemas.microsoft.com/office/drawing/2014/main" id="{391B552D-3B32-4AA4-AF24-2655A959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452" y="2661180"/>
            <a:ext cx="6443662" cy="3214688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6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BCCE27-D35C-4F9A-8D60-E9F01C63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>
                <a:latin typeface="Georgia" panose="02040502050405020303" pitchFamily="18" charset="0"/>
              </a:rPr>
              <a:t>JAK CZĘSTO KORZYSTASZ Z INNEJ BIBLIOTEKI?</a:t>
            </a:r>
          </a:p>
        </p:txBody>
      </p:sp>
      <p:pic>
        <p:nvPicPr>
          <p:cNvPr id="8194" name="Picture 2" descr="Wykres odpowiedzi z Formularzy. Tytuł pytania: Jak często korzystasz z innej biblioteki niż szkolna?. Liczba odpowiedzi: 43 odpowiedzi.">
            <a:extLst>
              <a:ext uri="{FF2B5EF4-FFF2-40B4-BE49-F238E27FC236}">
                <a16:creationId xmlns:a16="http://schemas.microsoft.com/office/drawing/2014/main" id="{EA21A7A5-EEFE-4860-810A-5D4EF531E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051" y="2557463"/>
            <a:ext cx="719389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41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654</Words>
  <Application>Microsoft Office PowerPoint</Application>
  <PresentationFormat>Panoramiczny</PresentationFormat>
  <Paragraphs>75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Garamond</vt:lpstr>
      <vt:lpstr>Georgia</vt:lpstr>
      <vt:lpstr>Organiczny</vt:lpstr>
      <vt:lpstr>WYNIKI ANONIMOWEJ ANKIETY DOTYCZĄCEJ PREFERENCJI CZYTELNICZYCH UCZNIÓW</vt:lpstr>
      <vt:lpstr>CZY LUBISZ CZYTAĆ KSIĄŻKI?</vt:lpstr>
      <vt:lpstr>DLACZEGO CZYTASZ?</vt:lpstr>
      <vt:lpstr>JAK SPĘDZASZ CZAS WOLNY?</vt:lpstr>
      <vt:lpstr>JAKIE KSIĄŻKI CZYTASZ NAJCHĘTNIEJ</vt:lpstr>
      <vt:lpstr>Z JAKIEGO ŹRÓDŁA KORZYSTASZ PRZY WYBORZE KSIĄŻEK?</vt:lpstr>
      <vt:lpstr>KORZYSTANIE Z CZYTELNI W BIBLIOTECE SZKOLNEJ</vt:lpstr>
      <vt:lpstr>CZY KORZYSTASZ Z INNEJ BIBLIOTEKI NIŻ SZKOLNA?</vt:lpstr>
      <vt:lpstr>JAK CZĘSTO KORZYSTASZ Z INNEJ BIBLIOTEKI?</vt:lpstr>
      <vt:lpstr>ILE KSIĄŻEK CZYTASZ W CIĄGU MIESIĄCA?</vt:lpstr>
      <vt:lpstr>JAKĄ KSIĄŻKĘ POLECIŁBYŚ KOLEDZE/ KOLEŻANCE I DLACZEGO?</vt:lpstr>
      <vt:lpstr>JAKĄ KSIĄŻKĘ POLECIŁBYŚ KOLEDZE/ KOLEŻANCE I DLACZEGO?</vt:lpstr>
      <vt:lpstr>JAKĄ KSIĄŻKĘ POLECIŁBYŚ KOLEDZE/ KOLEŻANCE I DLACZEGO?</vt:lpstr>
      <vt:lpstr>JAKĄ KSIĄŻKĘ POLECIŁBYŚ KOLEDZE/ KOLEŻANCE I DLACZEGO?</vt:lpstr>
      <vt:lpstr>JAKĄ KSIĄŻKĘ POLECIŁBYŚ KOLEDZE/ KOLEŻANCE I DLACZEGO?</vt:lpstr>
      <vt:lpstr>WYMIEŃ AUTORÓW, KTÓRYCH CZYTASZ NAJCHĘTNIEJ</vt:lpstr>
      <vt:lpstr>WYMIEŃ AUTORÓW, KTÓRYCH CZYTASZ NAJCHĘTNIEJ</vt:lpstr>
      <vt:lpstr>WYMIEŃ AUTORÓW, KTÓRYCH CZYTASZ NAJCHĘTNIEJ</vt:lpstr>
      <vt:lpstr>WYMIEŃ TYTUŁ OSTATNIO PRZECZYTANEJ KSIĄŻKI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CZYTELNICTWO W CXIX LICEUM OGÓLNOKSZTAŁCĄCYM IM. JACKA KURONIA</dc:title>
  <dc:creator>Beata Jakubowska</dc:creator>
  <cp:lastModifiedBy>Beata Jakubowska</cp:lastModifiedBy>
  <cp:revision>4</cp:revision>
  <dcterms:created xsi:type="dcterms:W3CDTF">2019-06-26T16:58:56Z</dcterms:created>
  <dcterms:modified xsi:type="dcterms:W3CDTF">2019-06-27T09:19:33Z</dcterms:modified>
</cp:coreProperties>
</file>